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3"/>
    <p:sldMasterId id="2147483689" r:id="rId4"/>
    <p:sldMasterId id="2147483690" r:id="rId5"/>
    <p:sldMasterId id="2147483691" r:id="rId6"/>
    <p:sldMasterId id="214748369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Lst>
  <p:sldSz cy="7620000" cx="10160000"/>
  <p:notesSz cx="6858000" cy="9144000"/>
  <p:embeddedFontLst>
    <p:embeddedFont>
      <p:font typeface="Cabin"/>
      <p:regular r:id="rId88"/>
      <p:bold r:id="rId89"/>
      <p:italic r:id="rId90"/>
      <p:boldItalic r:id="rId91"/>
    </p:embeddedFont>
    <p:embeddedFont>
      <p:font typeface="Source Code Pro"/>
      <p:regular r:id="rId92"/>
      <p:bold r:id="rId93"/>
      <p:italic r:id="rId94"/>
      <p:boldItalic r:id="rId95"/>
    </p:embeddedFont>
    <p:embeddedFont>
      <p:font typeface="Oswald"/>
      <p:regular r:id="rId96"/>
      <p:bold r:id="rId9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95" Type="http://schemas.openxmlformats.org/officeDocument/2006/relationships/font" Target="fonts/SourceCodePro-boldItalic.fntdata"/><Relationship Id="rId94" Type="http://schemas.openxmlformats.org/officeDocument/2006/relationships/font" Target="fonts/SourceCodePro-italic.fntdata"/><Relationship Id="rId97" Type="http://schemas.openxmlformats.org/officeDocument/2006/relationships/font" Target="fonts/Oswald-bold.fntdata"/><Relationship Id="rId96" Type="http://schemas.openxmlformats.org/officeDocument/2006/relationships/font" Target="fonts/Oswald-regular.fntdata"/><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font" Target="fonts/Cabin-boldItalic.fntdata"/><Relationship Id="rId90" Type="http://schemas.openxmlformats.org/officeDocument/2006/relationships/font" Target="fonts/Cabin-italic.fntdata"/><Relationship Id="rId93" Type="http://schemas.openxmlformats.org/officeDocument/2006/relationships/font" Target="fonts/SourceCodePro-bold.fntdata"/><Relationship Id="rId92" Type="http://schemas.openxmlformats.org/officeDocument/2006/relationships/font" Target="fonts/SourceCodePro-regular.fntdata"/><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font" Target="fonts/Cabin-regular.fntdata"/><Relationship Id="rId87" Type="http://schemas.openxmlformats.org/officeDocument/2006/relationships/slide" Target="slides/slide79.xml"/><Relationship Id="rId89" Type="http://schemas.openxmlformats.org/officeDocument/2006/relationships/font" Target="fonts/Cabin-bold.fntdata"/><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1.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15cace4e5f_0_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15cace4e5f_0_66: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7: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8: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9: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20: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22: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1: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16e4e4d4a3_0_326: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316e4e4d4a3_0_3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171fdac880_0_264: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3171fdac880_0_2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16e4e4d4a3_0_2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16e4e4d4a3_0_266: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16e4e4d4a3_0_321: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g316e4e4d4a3_0_3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171fdac880_0_4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171fdac880_0_439: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16e4e4d4a3_0_0: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g316e4e4d4a3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16e4e4d4a3_0_163: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g316e4e4d4a3_0_1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88665b06b1_0_1: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g288665b06b1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171fdac880_0_4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171fdac880_0_425: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30: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77130cfab_0_26: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g177130cfab_0_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16e4e4d4a3_0_390: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316e4e4d4a3_0_3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16e4e4d4a3_0_616: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g316e4e4d4a3_0_6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16e4e4d4a3_0_491: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g316e4e4d4a3_0_4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16e4e4d4a3_0_552: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g316e4e4d4a3_0_5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8: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99db1a1c78_0_0: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g99db1a1c78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16e4e4d4a3_0_563: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g316e4e4d4a3_0_5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171fdac880_0_4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3171fdac880_0_428: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77130cfab_0_0: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g177130cfab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31: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32: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6ffcea36_034: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g36ffcea36_0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16e4e4d4a3_0_5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316e4e4d4a3_0_567: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16e4e4d4a3_0_5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316e4e4d4a3_0_577: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16e4e4d4a3_0_594: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g316e4e4d4a3_0_5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2: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16e4e4d4a3_0_590: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316e4e4d4a3_0_5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d5c8637d61_0_16: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g2d5c8637d61_0_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171fdac880_0_4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3171fdac880_0_431: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33: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34: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8cb4f79263_0_0: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g8cb4f79263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6f51741e6_0_0: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g26f51741e6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3171fdac880_0_257: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g3171fdac880_0_2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6ffcea36_00: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g36ffcea36_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35: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1681d2e9bd_0_0: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31681d2e9bd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36ff3dc38_113: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g36ff3dc38_1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36ff3dc38_117: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g36ff3dc38_1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171fdac880_0_61: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g3171fdac880_0_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3171fdac880_0_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3171fdac880_0_72: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3171fdac880_0_3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3171fdac880_0_379: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3171fdac880_0_3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3171fdac880_0_391: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3171fdac880_0_4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3171fdac880_0_404: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36ff3dc38_132: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g36ff3dc38_1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36: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ec20ebde9_0_0: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gec20ebde9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4: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316e4e4d4a3_0_607: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g316e4e4d4a3_0_6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316e4e4d4a3_0_6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316e4e4d4a3_0_600: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3171fdac880_0_4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3171fdac880_0_434: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99db1a1c78_0_22: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g99db1a1c78_0_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99db1a1c78_0_28: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g99db1a1c78_0_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3af806476_022: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g3af806476_0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99db1a1c78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99db1a1c78_0_5:notes"/>
          <p:cNvSpPr txBox="1"/>
          <p:nvPr>
            <p:ph idx="1" type="body"/>
          </p:nvPr>
        </p:nvSpPr>
        <p:spPr>
          <a:xfrm>
            <a:off x="685800" y="4343400"/>
            <a:ext cx="5486400" cy="4114800"/>
          </a:xfrm>
          <a:prstGeom prst="rect">
            <a:avLst/>
          </a:prstGeom>
          <a:noFill/>
          <a:ln>
            <a:noFill/>
          </a:ln>
        </p:spPr>
        <p:txBody>
          <a:bodyPr anchorCtr="0" anchor="t" bIns="82275" lIns="82275" spcFirstLastPara="1" rIns="82275" wrap="square" tIns="82275">
            <a:noAutofit/>
          </a:bodyPr>
          <a:lstStyle/>
          <a:p>
            <a:pPr indent="0" lvl="0" marL="0" rtl="0" algn="l">
              <a:spcBef>
                <a:spcPts val="0"/>
              </a:spcBef>
              <a:spcAft>
                <a:spcPts val="0"/>
              </a:spcAft>
              <a:buNone/>
            </a:pPr>
            <a:r>
              <a:t/>
            </a:r>
            <a:endParaRPr sz="1300"/>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3171fdac880_0_4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3171fdac880_0_444: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d5c8637d61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d5c8637d61_0_0:notes"/>
          <p:cNvSpPr txBox="1"/>
          <p:nvPr>
            <p:ph idx="1" type="body"/>
          </p:nvPr>
        </p:nvSpPr>
        <p:spPr>
          <a:xfrm>
            <a:off x="685800" y="4343400"/>
            <a:ext cx="5486400" cy="4114800"/>
          </a:xfrm>
          <a:prstGeom prst="rect">
            <a:avLst/>
          </a:prstGeom>
          <a:noFill/>
          <a:ln>
            <a:noFill/>
          </a:ln>
        </p:spPr>
        <p:txBody>
          <a:bodyPr anchorCtr="0" anchor="t" bIns="82275" lIns="82275" spcFirstLastPara="1" rIns="82275" wrap="square" tIns="82275">
            <a:noAutofit/>
          </a:bodyPr>
          <a:lstStyle/>
          <a:p>
            <a:pPr indent="0" lvl="0" marL="0" rtl="0" algn="l">
              <a:spcBef>
                <a:spcPts val="0"/>
              </a:spcBef>
              <a:spcAft>
                <a:spcPts val="0"/>
              </a:spcAft>
              <a:buNone/>
            </a:pPr>
            <a:r>
              <a:t/>
            </a:r>
            <a:endParaRPr sz="1300"/>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6ae8834f4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6ae8834f4_0_1:notes"/>
          <p:cNvSpPr txBox="1"/>
          <p:nvPr>
            <p:ph idx="1" type="body"/>
          </p:nvPr>
        </p:nvSpPr>
        <p:spPr>
          <a:xfrm>
            <a:off x="685800" y="4343400"/>
            <a:ext cx="5486400" cy="4114800"/>
          </a:xfrm>
          <a:prstGeom prst="rect">
            <a:avLst/>
          </a:prstGeom>
          <a:noFill/>
          <a:ln>
            <a:noFill/>
          </a:ln>
        </p:spPr>
        <p:txBody>
          <a:bodyPr anchorCtr="0" anchor="t" bIns="82275" lIns="82275" spcFirstLastPara="1" rIns="82275" wrap="square" tIns="82275">
            <a:noAutofit/>
          </a:bodyPr>
          <a:lstStyle/>
          <a:p>
            <a:pPr indent="0" lvl="0" marL="0" rtl="0" algn="l">
              <a:spcBef>
                <a:spcPts val="0"/>
              </a:spcBef>
              <a:spcAft>
                <a:spcPts val="0"/>
              </a:spcAft>
              <a:buNone/>
            </a:pPr>
            <a:r>
              <a:t/>
            </a:r>
            <a:endParaRPr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6ff3dc38_10: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36ff3dc38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31a61d6753d_0_0: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g31a61d6753d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31a61d6753d_0_3: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g31a61d6753d_0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31a61d6753d_0_8: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g31a61d6753d_0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31a61d6753d_0_13: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g31a61d6753d_0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31a61d6753d_0_18: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g31a61d6753d_0_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31a61d6753d_0_22: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g31a61d6753d_0_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31a61d6753d_0_27: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g31a61d6753d_0_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31a61d6753d_0_32: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g31a61d6753d_0_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31a61d6753d_0_37: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g31a61d6753d_0_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31a61d6753d_0_41: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g31a61d6753d_0_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5: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6:notes"/>
          <p:cNvSpPr txBox="1"/>
          <p:nvPr>
            <p:ph idx="1" type="body"/>
          </p:nvPr>
        </p:nvSpPr>
        <p:spPr>
          <a:xfrm>
            <a:off x="914400" y="4343400"/>
            <a:ext cx="5029200" cy="411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type="tx">
  <p:cSld name="TITLE_AND_BODY">
    <p:spTree>
      <p:nvGrpSpPr>
        <p:cNvPr id="9" name="Shape 9"/>
        <p:cNvGrpSpPr/>
        <p:nvPr/>
      </p:nvGrpSpPr>
      <p:grpSpPr>
        <a:xfrm>
          <a:off x="0" y="0"/>
          <a:ext cx="0" cy="0"/>
          <a:chOff x="0" y="0"/>
          <a:chExt cx="0" cy="0"/>
        </a:xfrm>
      </p:grpSpPr>
      <p:sp>
        <p:nvSpPr>
          <p:cNvPr id="10" name="Google Shape;10;p2"/>
          <p:cNvSpPr txBox="1"/>
          <p:nvPr>
            <p:ph type="title"/>
          </p:nvPr>
        </p:nvSpPr>
        <p:spPr>
          <a:xfrm>
            <a:off x="762000" y="0"/>
            <a:ext cx="8636000" cy="2624138"/>
          </a:xfrm>
          <a:prstGeom prst="rect">
            <a:avLst/>
          </a:prstGeom>
          <a:noFill/>
          <a:ln>
            <a:noFill/>
          </a:ln>
        </p:spPr>
        <p:txBody>
          <a:bodyPr anchorCtr="0" anchor="ctr" bIns="91425" lIns="91425" spcFirstLastPara="1" rIns="91425" wrap="square" tIns="91425">
            <a:noAutofit/>
          </a:bodyPr>
          <a:lstStyle>
            <a:lvl1pPr lvl="0" marL="40639" marR="40639" rtl="0" algn="ctr">
              <a:spcBef>
                <a:spcPts val="0"/>
              </a:spcBef>
              <a:spcAft>
                <a:spcPts val="0"/>
              </a:spcAft>
              <a:buSzPts val="1400"/>
              <a:buChar char="●"/>
              <a:defRPr/>
            </a:lvl1pPr>
            <a:lvl2pPr indent="137161" lvl="1" marL="40639" marR="40639" rtl="0" algn="ctr">
              <a:spcBef>
                <a:spcPts val="0"/>
              </a:spcBef>
              <a:spcAft>
                <a:spcPts val="0"/>
              </a:spcAft>
              <a:buSzPts val="1400"/>
              <a:buChar char="○"/>
              <a:defRPr/>
            </a:lvl2pPr>
            <a:lvl3pPr indent="365761" lvl="2" marL="40639" marR="40639" rtl="0" algn="ctr">
              <a:spcBef>
                <a:spcPts val="0"/>
              </a:spcBef>
              <a:spcAft>
                <a:spcPts val="0"/>
              </a:spcAft>
              <a:buSzPts val="1400"/>
              <a:buChar char="■"/>
              <a:defRPr/>
            </a:lvl3pPr>
            <a:lvl4pPr indent="594361" lvl="3" marL="40639" marR="40639" rtl="0" algn="ctr">
              <a:spcBef>
                <a:spcPts val="0"/>
              </a:spcBef>
              <a:spcAft>
                <a:spcPts val="0"/>
              </a:spcAft>
              <a:buSzPts val="1400"/>
              <a:buChar char="●"/>
              <a:defRPr/>
            </a:lvl4pPr>
            <a:lvl5pPr indent="822961" lvl="4" marL="40639" marR="40639" rtl="0" algn="ctr">
              <a:spcBef>
                <a:spcPts val="0"/>
              </a:spcBef>
              <a:spcAft>
                <a:spcPts val="0"/>
              </a:spcAft>
              <a:buSzPts val="1400"/>
              <a:buChar char="○"/>
              <a:defRPr/>
            </a:lvl5pPr>
            <a:lvl6pPr indent="1051561" lvl="5" marL="40639" marR="40639" rtl="0" algn="ctr">
              <a:spcBef>
                <a:spcPts val="0"/>
              </a:spcBef>
              <a:spcAft>
                <a:spcPts val="0"/>
              </a:spcAft>
              <a:buSzPts val="1400"/>
              <a:buChar char="■"/>
              <a:defRPr/>
            </a:lvl6pPr>
            <a:lvl7pPr indent="1280161" lvl="6" marL="40639" marR="40639" rtl="0" algn="ctr">
              <a:spcBef>
                <a:spcPts val="0"/>
              </a:spcBef>
              <a:spcAft>
                <a:spcPts val="0"/>
              </a:spcAft>
              <a:buSzPts val="1400"/>
              <a:buChar char="●"/>
              <a:defRPr/>
            </a:lvl7pPr>
            <a:lvl8pPr indent="1508761" lvl="7" marL="40639" marR="40639" rtl="0" algn="ctr">
              <a:spcBef>
                <a:spcPts val="0"/>
              </a:spcBef>
              <a:spcAft>
                <a:spcPts val="0"/>
              </a:spcAft>
              <a:buSzPts val="1400"/>
              <a:buChar char="○"/>
              <a:defRPr/>
            </a:lvl8pPr>
            <a:lvl9pPr indent="1737361" lvl="8" marL="40639" marR="40639" rtl="0" algn="ctr">
              <a:spcBef>
                <a:spcPts val="0"/>
              </a:spcBef>
              <a:spcAft>
                <a:spcPts val="0"/>
              </a:spcAft>
              <a:buSzPts val="1400"/>
              <a:buChar char="■"/>
              <a:defRPr/>
            </a:lvl9pPr>
          </a:lstStyle>
          <a:p/>
        </p:txBody>
      </p:sp>
      <p:sp>
        <p:nvSpPr>
          <p:cNvPr id="11" name="Google Shape;11;p2"/>
          <p:cNvSpPr txBox="1"/>
          <p:nvPr>
            <p:ph idx="1" type="body"/>
          </p:nvPr>
        </p:nvSpPr>
        <p:spPr>
          <a:xfrm>
            <a:off x="762000" y="2200275"/>
            <a:ext cx="8636000" cy="5419725"/>
          </a:xfrm>
          <a:prstGeom prst="rect">
            <a:avLst/>
          </a:prstGeom>
          <a:noFill/>
          <a:ln>
            <a:noFill/>
          </a:ln>
        </p:spPr>
        <p:txBody>
          <a:bodyPr anchorCtr="0" anchor="t" bIns="91425" lIns="91425" spcFirstLastPara="1" rIns="91425" wrap="square" tIns="91425">
            <a:noAutofit/>
          </a:bodyPr>
          <a:lstStyle>
            <a:lvl1pPr indent="-317500" lvl="0" marL="457200" rtl="0">
              <a:spcBef>
                <a:spcPts val="700"/>
              </a:spcBef>
              <a:spcAft>
                <a:spcPts val="0"/>
              </a:spcAft>
              <a:buSzPts val="1400"/>
              <a:buChar char="•"/>
              <a:defRPr/>
            </a:lvl1pPr>
            <a:lvl2pPr indent="-317500" lvl="1" marL="914400" rtl="0">
              <a:spcBef>
                <a:spcPts val="600"/>
              </a:spcBef>
              <a:spcAft>
                <a:spcPts val="0"/>
              </a:spcAft>
              <a:buSzPts val="1400"/>
              <a:buFont typeface="Times New Roman"/>
              <a:buChar char="–"/>
              <a:defRPr/>
            </a:lvl2pPr>
            <a:lvl3pPr indent="-317500" lvl="2" marL="1371600" rtl="0">
              <a:spcBef>
                <a:spcPts val="500"/>
              </a:spcBef>
              <a:spcAft>
                <a:spcPts val="0"/>
              </a:spcAft>
              <a:buSzPts val="1400"/>
              <a:buChar char="•"/>
              <a:defRPr/>
            </a:lvl3pPr>
            <a:lvl4pPr indent="-317500" lvl="3" marL="1828800" rtl="0">
              <a:spcBef>
                <a:spcPts val="400"/>
              </a:spcBef>
              <a:spcAft>
                <a:spcPts val="0"/>
              </a:spcAft>
              <a:buSzPts val="1400"/>
              <a:buFont typeface="Times New Roman"/>
              <a:buChar char="–"/>
              <a:defRPr/>
            </a:lvl4pPr>
            <a:lvl5pPr indent="-317500" lvl="4" marL="2286000" rtl="0">
              <a:spcBef>
                <a:spcPts val="400"/>
              </a:spcBef>
              <a:spcAft>
                <a:spcPts val="0"/>
              </a:spcAft>
              <a:buSzPts val="1400"/>
              <a:buFont typeface="Times New Roman"/>
              <a:buChar char="»"/>
              <a:defRPr/>
            </a:lvl5pPr>
            <a:lvl6pPr indent="-317500" lvl="5" marL="2743200" rtl="0">
              <a:spcBef>
                <a:spcPts val="700"/>
              </a:spcBef>
              <a:spcAft>
                <a:spcPts val="0"/>
              </a:spcAft>
              <a:buSzPts val="1400"/>
              <a:buChar char="•"/>
              <a:defRPr/>
            </a:lvl6pPr>
            <a:lvl7pPr indent="-317500" lvl="6" marL="3200400" rtl="0">
              <a:spcBef>
                <a:spcPts val="700"/>
              </a:spcBef>
              <a:spcAft>
                <a:spcPts val="0"/>
              </a:spcAft>
              <a:buSzPts val="1400"/>
              <a:buChar char="•"/>
              <a:defRPr/>
            </a:lvl7pPr>
            <a:lvl8pPr indent="-317500" lvl="7" marL="3657600" rtl="0">
              <a:spcBef>
                <a:spcPts val="700"/>
              </a:spcBef>
              <a:spcAft>
                <a:spcPts val="0"/>
              </a:spcAft>
              <a:buSzPts val="1400"/>
              <a:buChar char="•"/>
              <a:defRPr/>
            </a:lvl8pPr>
            <a:lvl9pPr indent="-317500" lvl="8" marL="4114800" rtl="0">
              <a:spcBef>
                <a:spcPts val="700"/>
              </a:spcBef>
              <a:spcAft>
                <a:spcPts val="0"/>
              </a:spcAft>
              <a:buSzPts val="1400"/>
              <a:buChar char="•"/>
              <a:defRPr/>
            </a:lvl9pPr>
          </a:lstStyle>
          <a:p/>
        </p:txBody>
      </p:sp>
      <p:sp>
        <p:nvSpPr>
          <p:cNvPr id="12" name="Google Shape;12;p2"/>
          <p:cNvSpPr txBox="1"/>
          <p:nvPr>
            <p:ph idx="12" type="sldNum"/>
          </p:nvPr>
        </p:nvSpPr>
        <p:spPr>
          <a:xfrm>
            <a:off x="8193881" y="6942137"/>
            <a:ext cx="292101" cy="297248"/>
          </a:xfrm>
          <a:prstGeom prst="rect">
            <a:avLst/>
          </a:prstGeom>
          <a:noFill/>
          <a:ln>
            <a:noFill/>
          </a:ln>
        </p:spPr>
        <p:txBody>
          <a:bodyPr anchorCtr="0" anchor="t" bIns="91425" lIns="91425" spcFirstLastPara="1" rIns="91425" wrap="square" tIns="91425">
            <a:noAutofit/>
          </a:bodyPr>
          <a:lstStyle>
            <a:lvl1pPr indent="0" lvl="0" marL="0" marR="0" rtl="0" algn="ctr">
              <a:buNone/>
              <a:defRPr/>
            </a:lvl1pPr>
            <a:lvl2pPr indent="0" lvl="1" marL="0" marR="0" rtl="0" algn="ctr">
              <a:buNone/>
              <a:defRPr/>
            </a:lvl2pPr>
            <a:lvl3pPr indent="0" lvl="2" marL="0" marR="0" rtl="0" algn="ctr">
              <a:buNone/>
              <a:defRPr/>
            </a:lvl3pPr>
            <a:lvl4pPr indent="0" lvl="3" marL="0" marR="0" rtl="0" algn="ctr">
              <a:buNone/>
              <a:defRPr/>
            </a:lvl4pPr>
            <a:lvl5pPr indent="0" lvl="4" marL="0" marR="0" rtl="0" algn="ctr">
              <a:buNone/>
              <a:defRPr/>
            </a:lvl5pPr>
            <a:lvl6pPr indent="0" lvl="5" marL="0" marR="0" rtl="0" algn="ctr">
              <a:buNone/>
              <a:defRPr/>
            </a:lvl6pPr>
            <a:lvl7pPr indent="0" lvl="6" marL="0" marR="0" rtl="0" algn="ctr">
              <a:buNone/>
              <a:defRPr/>
            </a:lvl7pPr>
            <a:lvl8pPr indent="0" lvl="7" marL="0" marR="0" rtl="0" algn="ctr">
              <a:buNone/>
              <a:defRPr/>
            </a:lvl8pPr>
            <a:lvl9pPr indent="0" lvl="8" marL="0" marR="0" rtl="0" algn="ctr">
              <a:buNone/>
              <a:defRPr/>
            </a:lvl9pPr>
          </a:lstStyle>
          <a:p>
            <a:pPr indent="-88900" lvl="0" marL="0" rtl="0" algn="ctr">
              <a:spcBef>
                <a:spcPts val="0"/>
              </a:spcBef>
              <a:spcAft>
                <a:spcPts val="0"/>
              </a:spcAft>
              <a:buSzPts val="1400"/>
              <a:buChar char="●"/>
            </a:pPr>
            <a:r>
              <a:t/>
            </a:r>
            <a:endParaRPr/>
          </a:p>
          <a:p>
            <a:pPr indent="139700" lvl="1" marL="0" rtl="0" algn="ctr">
              <a:spcBef>
                <a:spcPts val="0"/>
              </a:spcBef>
              <a:spcAft>
                <a:spcPts val="0"/>
              </a:spcAft>
              <a:buSzPts val="1400"/>
              <a:buChar char="○"/>
            </a:pPr>
            <a:r>
              <a:t/>
            </a:r>
            <a:endParaRPr/>
          </a:p>
          <a:p>
            <a:pPr indent="368300" lvl="2" marL="0" rtl="0" algn="ctr">
              <a:spcBef>
                <a:spcPts val="0"/>
              </a:spcBef>
              <a:spcAft>
                <a:spcPts val="0"/>
              </a:spcAft>
              <a:buSzPts val="1400"/>
              <a:buChar char="■"/>
            </a:pPr>
            <a:r>
              <a:t/>
            </a:r>
            <a:endParaRPr/>
          </a:p>
          <a:p>
            <a:pPr indent="596900" lvl="3" marL="0" rtl="0" algn="ctr">
              <a:spcBef>
                <a:spcPts val="0"/>
              </a:spcBef>
              <a:spcAft>
                <a:spcPts val="0"/>
              </a:spcAft>
              <a:buSzPts val="1400"/>
              <a:buChar char="●"/>
            </a:pPr>
            <a:r>
              <a:t/>
            </a:r>
            <a:endParaRPr/>
          </a:p>
          <a:p>
            <a:pPr indent="825500" lvl="4" marL="0" rtl="0" algn="ctr">
              <a:spcBef>
                <a:spcPts val="0"/>
              </a:spcBef>
              <a:spcAft>
                <a:spcPts val="0"/>
              </a:spcAft>
              <a:buSzPts val="1400"/>
              <a:buChar char="○"/>
            </a:pPr>
            <a:r>
              <a:t/>
            </a:r>
            <a:endParaRPr/>
          </a:p>
          <a:p>
            <a:pPr indent="1054100" lvl="5" marL="0" rtl="0" algn="ctr">
              <a:spcBef>
                <a:spcPts val="0"/>
              </a:spcBef>
              <a:spcAft>
                <a:spcPts val="0"/>
              </a:spcAft>
              <a:buSzPts val="1400"/>
              <a:buChar char="■"/>
            </a:pPr>
            <a:r>
              <a:t/>
            </a:r>
            <a:endParaRPr/>
          </a:p>
          <a:p>
            <a:pPr indent="1282700" lvl="6" marL="0" rtl="0" algn="ctr">
              <a:spcBef>
                <a:spcPts val="0"/>
              </a:spcBef>
              <a:spcAft>
                <a:spcPts val="0"/>
              </a:spcAft>
              <a:buSzPts val="1400"/>
              <a:buChar char="●"/>
            </a:pPr>
            <a:r>
              <a:t/>
            </a:r>
            <a:endParaRPr/>
          </a:p>
          <a:p>
            <a:pPr indent="1511300" lvl="7" marL="0" rtl="0" algn="ctr">
              <a:spcBef>
                <a:spcPts val="0"/>
              </a:spcBef>
              <a:spcAft>
                <a:spcPts val="0"/>
              </a:spcAft>
              <a:buSzPts val="1400"/>
              <a:buChar char="○"/>
            </a:pPr>
            <a:r>
              <a:t/>
            </a:r>
            <a:endParaRPr/>
          </a:p>
          <a:p>
            <a:pPr indent="1739900" lvl="8" marL="0" rtl="0" algn="ctr">
              <a:spcBef>
                <a:spcPts val="0"/>
              </a:spcBef>
              <a:spcAft>
                <a:spcPts val="0"/>
              </a:spcAft>
              <a:buSzPts val="1400"/>
              <a:buChar char="■"/>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 name="Shape 45"/>
        <p:cNvGrpSpPr/>
        <p:nvPr/>
      </p:nvGrpSpPr>
      <p:grpSpPr>
        <a:xfrm>
          <a:off x="0" y="0"/>
          <a:ext cx="0" cy="0"/>
          <a:chOff x="0" y="0"/>
          <a:chExt cx="0" cy="0"/>
        </a:xfrm>
      </p:grpSpPr>
      <p:sp>
        <p:nvSpPr>
          <p:cNvPr id="46" name="Google Shape;46;p11"/>
          <p:cNvSpPr txBox="1"/>
          <p:nvPr>
            <p:ph idx="12" type="sldNum"/>
          </p:nvPr>
        </p:nvSpPr>
        <p:spPr>
          <a:xfrm>
            <a:off x="9413842" y="6908469"/>
            <a:ext cx="609600" cy="5832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47" name="Shape 4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0" name="Shape 50"/>
        <p:cNvGrpSpPr/>
        <p:nvPr/>
      </p:nvGrpSpPr>
      <p:grpSpPr>
        <a:xfrm>
          <a:off x="0" y="0"/>
          <a:ext cx="0" cy="0"/>
          <a:chOff x="0" y="0"/>
          <a:chExt cx="0" cy="0"/>
        </a:xfrm>
      </p:grpSpPr>
      <p:sp>
        <p:nvSpPr>
          <p:cNvPr id="51" name="Google Shape;51;p15"/>
          <p:cNvSpPr txBox="1"/>
          <p:nvPr>
            <p:ph type="ctrTitle"/>
          </p:nvPr>
        </p:nvSpPr>
        <p:spPr>
          <a:xfrm>
            <a:off x="914400" y="3048000"/>
            <a:ext cx="8331300" cy="12192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800"/>
              <a:buChar char="●"/>
              <a:defRPr sz="4800"/>
            </a:lvl1pPr>
            <a:lvl2pPr lvl="1" rtl="0" algn="ctr">
              <a:spcBef>
                <a:spcPts val="0"/>
              </a:spcBef>
              <a:spcAft>
                <a:spcPts val="0"/>
              </a:spcAft>
              <a:buSzPts val="4800"/>
              <a:buChar char="○"/>
              <a:defRPr sz="4800"/>
            </a:lvl2pPr>
            <a:lvl3pPr lvl="2" rtl="0" algn="ctr">
              <a:spcBef>
                <a:spcPts val="0"/>
              </a:spcBef>
              <a:spcAft>
                <a:spcPts val="0"/>
              </a:spcAft>
              <a:buSzPts val="4800"/>
              <a:buChar char="■"/>
              <a:defRPr sz="4800"/>
            </a:lvl3pPr>
            <a:lvl4pPr lvl="3" rtl="0" algn="ctr">
              <a:spcBef>
                <a:spcPts val="0"/>
              </a:spcBef>
              <a:spcAft>
                <a:spcPts val="0"/>
              </a:spcAft>
              <a:buSzPts val="4800"/>
              <a:buChar char="●"/>
              <a:defRPr sz="4800"/>
            </a:lvl4pPr>
            <a:lvl5pPr lvl="4" rtl="0" algn="ctr">
              <a:spcBef>
                <a:spcPts val="0"/>
              </a:spcBef>
              <a:spcAft>
                <a:spcPts val="0"/>
              </a:spcAft>
              <a:buSzPts val="4800"/>
              <a:buChar char="○"/>
              <a:defRPr sz="4800"/>
            </a:lvl5pPr>
            <a:lvl6pPr lvl="5" rtl="0" algn="ctr">
              <a:spcBef>
                <a:spcPts val="0"/>
              </a:spcBef>
              <a:spcAft>
                <a:spcPts val="0"/>
              </a:spcAft>
              <a:buSzPts val="4800"/>
              <a:buChar char="■"/>
              <a:defRPr sz="4800"/>
            </a:lvl6pPr>
            <a:lvl7pPr lvl="6" rtl="0" algn="ctr">
              <a:spcBef>
                <a:spcPts val="0"/>
              </a:spcBef>
              <a:spcAft>
                <a:spcPts val="0"/>
              </a:spcAft>
              <a:buSzPts val="4800"/>
              <a:buChar char="●"/>
              <a:defRPr sz="4800"/>
            </a:lvl7pPr>
            <a:lvl8pPr lvl="7" rtl="0" algn="ctr">
              <a:spcBef>
                <a:spcPts val="0"/>
              </a:spcBef>
              <a:spcAft>
                <a:spcPts val="0"/>
              </a:spcAft>
              <a:buSzPts val="4800"/>
              <a:buChar char="○"/>
              <a:defRPr sz="4800"/>
            </a:lvl8pPr>
            <a:lvl9pPr lvl="8" rtl="0" algn="ctr">
              <a:spcBef>
                <a:spcPts val="0"/>
              </a:spcBef>
              <a:spcAft>
                <a:spcPts val="0"/>
              </a:spcAft>
              <a:buSzPts val="4800"/>
              <a:buChar char="■"/>
              <a:defRPr sz="4800"/>
            </a:lvl9pPr>
          </a:lstStyle>
          <a:p/>
        </p:txBody>
      </p:sp>
      <p:sp>
        <p:nvSpPr>
          <p:cNvPr id="52" name="Google Shape;52;p15"/>
          <p:cNvSpPr txBox="1"/>
          <p:nvPr>
            <p:ph idx="1" type="subTitle"/>
          </p:nvPr>
        </p:nvSpPr>
        <p:spPr>
          <a:xfrm>
            <a:off x="1828800" y="4572000"/>
            <a:ext cx="6502500" cy="914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3200"/>
              <a:buChar char="●"/>
              <a:defRPr sz="3200"/>
            </a:lvl1pPr>
            <a:lvl2pPr lvl="1" rtl="0" algn="ctr">
              <a:spcBef>
                <a:spcPts val="0"/>
              </a:spcBef>
              <a:spcAft>
                <a:spcPts val="0"/>
              </a:spcAft>
              <a:buSzPts val="3200"/>
              <a:buChar char="○"/>
              <a:defRPr sz="3200"/>
            </a:lvl2pPr>
            <a:lvl3pPr lvl="2" rtl="0" algn="ctr">
              <a:spcBef>
                <a:spcPts val="0"/>
              </a:spcBef>
              <a:spcAft>
                <a:spcPts val="0"/>
              </a:spcAft>
              <a:buSzPts val="3200"/>
              <a:buChar char="■"/>
              <a:defRPr sz="3200"/>
            </a:lvl3pPr>
            <a:lvl4pPr lvl="3" rtl="0" algn="ctr">
              <a:spcBef>
                <a:spcPts val="0"/>
              </a:spcBef>
              <a:spcAft>
                <a:spcPts val="0"/>
              </a:spcAft>
              <a:buSzPts val="3200"/>
              <a:buChar char="●"/>
              <a:defRPr sz="3200"/>
            </a:lvl4pPr>
            <a:lvl5pPr lvl="4" rtl="0" algn="ctr">
              <a:spcBef>
                <a:spcPts val="0"/>
              </a:spcBef>
              <a:spcAft>
                <a:spcPts val="0"/>
              </a:spcAft>
              <a:buSzPts val="3200"/>
              <a:buChar char="○"/>
              <a:defRPr sz="3200"/>
            </a:lvl5pPr>
            <a:lvl6pPr lvl="5" rtl="0" algn="ctr">
              <a:spcBef>
                <a:spcPts val="0"/>
              </a:spcBef>
              <a:spcAft>
                <a:spcPts val="0"/>
              </a:spcAft>
              <a:buSzPts val="3200"/>
              <a:buChar char="■"/>
              <a:defRPr sz="3200"/>
            </a:lvl6pPr>
            <a:lvl7pPr lvl="6" rtl="0" algn="ctr">
              <a:spcBef>
                <a:spcPts val="0"/>
              </a:spcBef>
              <a:spcAft>
                <a:spcPts val="0"/>
              </a:spcAft>
              <a:buSzPts val="3200"/>
              <a:buChar char="●"/>
              <a:defRPr sz="3200"/>
            </a:lvl7pPr>
            <a:lvl8pPr lvl="7" rtl="0" algn="ctr">
              <a:spcBef>
                <a:spcPts val="0"/>
              </a:spcBef>
              <a:spcAft>
                <a:spcPts val="0"/>
              </a:spcAft>
              <a:buSzPts val="3200"/>
              <a:buChar char="○"/>
              <a:defRPr sz="3200"/>
            </a:lvl8pPr>
            <a:lvl9pPr lvl="8" rtl="0" algn="ctr">
              <a:spcBef>
                <a:spcPts val="0"/>
              </a:spcBef>
              <a:spcAft>
                <a:spcPts val="0"/>
              </a:spcAft>
              <a:buSzPts val="3200"/>
              <a:buChar char="■"/>
              <a:defRPr sz="32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3" name="Shape 53"/>
        <p:cNvGrpSpPr/>
        <p:nvPr/>
      </p:nvGrpSpPr>
      <p:grpSpPr>
        <a:xfrm>
          <a:off x="0" y="0"/>
          <a:ext cx="0" cy="0"/>
          <a:chOff x="0" y="0"/>
          <a:chExt cx="0" cy="0"/>
        </a:xfrm>
      </p:grpSpPr>
      <p:sp>
        <p:nvSpPr>
          <p:cNvPr id="54" name="Google Shape;54;p16"/>
          <p:cNvSpPr txBox="1"/>
          <p:nvPr>
            <p:ph type="title"/>
          </p:nvPr>
        </p:nvSpPr>
        <p:spPr>
          <a:xfrm>
            <a:off x="304800" y="304800"/>
            <a:ext cx="9550500" cy="914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4267"/>
              <a:buChar char="●"/>
              <a:defRPr sz="4266"/>
            </a:lvl1pPr>
            <a:lvl2pPr lvl="1" rtl="0">
              <a:spcBef>
                <a:spcPts val="0"/>
              </a:spcBef>
              <a:spcAft>
                <a:spcPts val="0"/>
              </a:spcAft>
              <a:buSzPts val="4267"/>
              <a:buChar char="○"/>
              <a:defRPr sz="4266"/>
            </a:lvl2pPr>
            <a:lvl3pPr lvl="2" rtl="0">
              <a:spcBef>
                <a:spcPts val="0"/>
              </a:spcBef>
              <a:spcAft>
                <a:spcPts val="0"/>
              </a:spcAft>
              <a:buSzPts val="4267"/>
              <a:buChar char="■"/>
              <a:defRPr sz="4266"/>
            </a:lvl3pPr>
            <a:lvl4pPr lvl="3" rtl="0">
              <a:spcBef>
                <a:spcPts val="0"/>
              </a:spcBef>
              <a:spcAft>
                <a:spcPts val="0"/>
              </a:spcAft>
              <a:buSzPts val="4267"/>
              <a:buChar char="●"/>
              <a:defRPr sz="4266"/>
            </a:lvl4pPr>
            <a:lvl5pPr lvl="4" rtl="0">
              <a:spcBef>
                <a:spcPts val="0"/>
              </a:spcBef>
              <a:spcAft>
                <a:spcPts val="0"/>
              </a:spcAft>
              <a:buSzPts val="4267"/>
              <a:buChar char="○"/>
              <a:defRPr sz="4266"/>
            </a:lvl5pPr>
            <a:lvl6pPr lvl="5" rtl="0">
              <a:spcBef>
                <a:spcPts val="0"/>
              </a:spcBef>
              <a:spcAft>
                <a:spcPts val="0"/>
              </a:spcAft>
              <a:buSzPts val="4267"/>
              <a:buChar char="■"/>
              <a:defRPr sz="4266"/>
            </a:lvl6pPr>
            <a:lvl7pPr lvl="6" rtl="0">
              <a:spcBef>
                <a:spcPts val="0"/>
              </a:spcBef>
              <a:spcAft>
                <a:spcPts val="0"/>
              </a:spcAft>
              <a:buSzPts val="4267"/>
              <a:buChar char="●"/>
              <a:defRPr sz="4266"/>
            </a:lvl7pPr>
            <a:lvl8pPr lvl="7" rtl="0">
              <a:spcBef>
                <a:spcPts val="0"/>
              </a:spcBef>
              <a:spcAft>
                <a:spcPts val="0"/>
              </a:spcAft>
              <a:buSzPts val="4267"/>
              <a:buChar char="○"/>
              <a:defRPr sz="4266"/>
            </a:lvl8pPr>
            <a:lvl9pPr lvl="8" rtl="0">
              <a:spcBef>
                <a:spcPts val="0"/>
              </a:spcBef>
              <a:spcAft>
                <a:spcPts val="0"/>
              </a:spcAft>
              <a:buSzPts val="4267"/>
              <a:buChar char="■"/>
              <a:defRPr sz="4266"/>
            </a:lvl9pPr>
          </a:lstStyle>
          <a:p/>
        </p:txBody>
      </p:sp>
      <p:sp>
        <p:nvSpPr>
          <p:cNvPr id="55" name="Google Shape;55;p16"/>
          <p:cNvSpPr txBox="1"/>
          <p:nvPr>
            <p:ph idx="1" type="body"/>
          </p:nvPr>
        </p:nvSpPr>
        <p:spPr>
          <a:xfrm>
            <a:off x="304800" y="1828800"/>
            <a:ext cx="9550500" cy="5486400"/>
          </a:xfrm>
          <a:prstGeom prst="rect">
            <a:avLst/>
          </a:prstGeom>
          <a:noFill/>
          <a:ln>
            <a:noFill/>
          </a:ln>
        </p:spPr>
        <p:txBody>
          <a:bodyPr anchorCtr="0" anchor="t" bIns="91425" lIns="91425" spcFirstLastPara="1" rIns="91425" wrap="square" tIns="91425">
            <a:noAutofit/>
          </a:bodyPr>
          <a:lstStyle>
            <a:lvl1pPr indent="-397933" lvl="0" marL="457200" rtl="0">
              <a:spcBef>
                <a:spcPts val="0"/>
              </a:spcBef>
              <a:spcAft>
                <a:spcPts val="0"/>
              </a:spcAft>
              <a:buSzPts val="2667"/>
              <a:buChar char="●"/>
              <a:defRPr sz="2666"/>
            </a:lvl1pPr>
            <a:lvl2pPr indent="-397933" lvl="1" marL="914400" rtl="0">
              <a:spcBef>
                <a:spcPts val="0"/>
              </a:spcBef>
              <a:spcAft>
                <a:spcPts val="0"/>
              </a:spcAft>
              <a:buSzPts val="2667"/>
              <a:buChar char="○"/>
              <a:defRPr sz="2666"/>
            </a:lvl2pPr>
            <a:lvl3pPr indent="-397933" lvl="2" marL="1371600" rtl="0">
              <a:spcBef>
                <a:spcPts val="0"/>
              </a:spcBef>
              <a:spcAft>
                <a:spcPts val="0"/>
              </a:spcAft>
              <a:buSzPts val="2667"/>
              <a:buChar char="■"/>
              <a:defRPr sz="2666"/>
            </a:lvl3pPr>
            <a:lvl4pPr indent="-397933" lvl="3" marL="1828800" rtl="0">
              <a:spcBef>
                <a:spcPts val="0"/>
              </a:spcBef>
              <a:spcAft>
                <a:spcPts val="0"/>
              </a:spcAft>
              <a:buSzPts val="2667"/>
              <a:buChar char="●"/>
              <a:defRPr sz="2666"/>
            </a:lvl4pPr>
            <a:lvl5pPr indent="-397933" lvl="4" marL="2286000" rtl="0">
              <a:spcBef>
                <a:spcPts val="0"/>
              </a:spcBef>
              <a:spcAft>
                <a:spcPts val="0"/>
              </a:spcAft>
              <a:buSzPts val="2667"/>
              <a:buChar char="○"/>
              <a:defRPr sz="2666"/>
            </a:lvl5pPr>
            <a:lvl6pPr indent="-397933" lvl="5" marL="2743200" rtl="0">
              <a:spcBef>
                <a:spcPts val="0"/>
              </a:spcBef>
              <a:spcAft>
                <a:spcPts val="0"/>
              </a:spcAft>
              <a:buSzPts val="2667"/>
              <a:buChar char="■"/>
              <a:defRPr sz="2666"/>
            </a:lvl6pPr>
            <a:lvl7pPr indent="-397933" lvl="6" marL="3200400" rtl="0">
              <a:spcBef>
                <a:spcPts val="0"/>
              </a:spcBef>
              <a:spcAft>
                <a:spcPts val="0"/>
              </a:spcAft>
              <a:buSzPts val="2667"/>
              <a:buChar char="●"/>
              <a:defRPr sz="2666"/>
            </a:lvl7pPr>
            <a:lvl8pPr indent="-397933" lvl="7" marL="3657600" rtl="0">
              <a:spcBef>
                <a:spcPts val="0"/>
              </a:spcBef>
              <a:spcAft>
                <a:spcPts val="0"/>
              </a:spcAft>
              <a:buSzPts val="2667"/>
              <a:buChar char="○"/>
              <a:defRPr sz="2666"/>
            </a:lvl8pPr>
            <a:lvl9pPr indent="-397933" lvl="8" marL="4114800" rtl="0">
              <a:spcBef>
                <a:spcPts val="0"/>
              </a:spcBef>
              <a:spcAft>
                <a:spcPts val="0"/>
              </a:spcAft>
              <a:buSzPts val="2667"/>
              <a:buChar char="■"/>
              <a:defRPr sz="2666"/>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6" name="Shape 56"/>
        <p:cNvGrpSpPr/>
        <p:nvPr/>
      </p:nvGrpSpPr>
      <p:grpSpPr>
        <a:xfrm>
          <a:off x="0" y="0"/>
          <a:ext cx="0" cy="0"/>
          <a:chOff x="0" y="0"/>
          <a:chExt cx="0" cy="0"/>
        </a:xfrm>
      </p:grpSpPr>
      <p:sp>
        <p:nvSpPr>
          <p:cNvPr id="57" name="Google Shape;57;p17"/>
          <p:cNvSpPr txBox="1"/>
          <p:nvPr>
            <p:ph type="title"/>
          </p:nvPr>
        </p:nvSpPr>
        <p:spPr>
          <a:xfrm>
            <a:off x="304800" y="304800"/>
            <a:ext cx="9550500" cy="914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4267"/>
              <a:buChar char="●"/>
              <a:defRPr sz="4266"/>
            </a:lvl1pPr>
            <a:lvl2pPr lvl="1" rtl="0">
              <a:spcBef>
                <a:spcPts val="0"/>
              </a:spcBef>
              <a:spcAft>
                <a:spcPts val="0"/>
              </a:spcAft>
              <a:buSzPts val="4267"/>
              <a:buChar char="○"/>
              <a:defRPr sz="4266"/>
            </a:lvl2pPr>
            <a:lvl3pPr lvl="2" rtl="0">
              <a:spcBef>
                <a:spcPts val="0"/>
              </a:spcBef>
              <a:spcAft>
                <a:spcPts val="0"/>
              </a:spcAft>
              <a:buSzPts val="4267"/>
              <a:buChar char="■"/>
              <a:defRPr sz="4266"/>
            </a:lvl3pPr>
            <a:lvl4pPr lvl="3" rtl="0">
              <a:spcBef>
                <a:spcPts val="0"/>
              </a:spcBef>
              <a:spcAft>
                <a:spcPts val="0"/>
              </a:spcAft>
              <a:buSzPts val="4267"/>
              <a:buChar char="●"/>
              <a:defRPr sz="4266"/>
            </a:lvl4pPr>
            <a:lvl5pPr lvl="4" rtl="0">
              <a:spcBef>
                <a:spcPts val="0"/>
              </a:spcBef>
              <a:spcAft>
                <a:spcPts val="0"/>
              </a:spcAft>
              <a:buSzPts val="4267"/>
              <a:buChar char="○"/>
              <a:defRPr sz="4266"/>
            </a:lvl5pPr>
            <a:lvl6pPr lvl="5" rtl="0">
              <a:spcBef>
                <a:spcPts val="0"/>
              </a:spcBef>
              <a:spcAft>
                <a:spcPts val="0"/>
              </a:spcAft>
              <a:buSzPts val="4267"/>
              <a:buChar char="■"/>
              <a:defRPr sz="4266"/>
            </a:lvl6pPr>
            <a:lvl7pPr lvl="6" rtl="0">
              <a:spcBef>
                <a:spcPts val="0"/>
              </a:spcBef>
              <a:spcAft>
                <a:spcPts val="0"/>
              </a:spcAft>
              <a:buSzPts val="4267"/>
              <a:buChar char="●"/>
              <a:defRPr sz="4266"/>
            </a:lvl7pPr>
            <a:lvl8pPr lvl="7" rtl="0">
              <a:spcBef>
                <a:spcPts val="0"/>
              </a:spcBef>
              <a:spcAft>
                <a:spcPts val="0"/>
              </a:spcAft>
              <a:buSzPts val="4267"/>
              <a:buChar char="○"/>
              <a:defRPr sz="4266"/>
            </a:lvl8pPr>
            <a:lvl9pPr lvl="8" rtl="0">
              <a:spcBef>
                <a:spcPts val="0"/>
              </a:spcBef>
              <a:spcAft>
                <a:spcPts val="0"/>
              </a:spcAft>
              <a:buSzPts val="4267"/>
              <a:buChar char="■"/>
              <a:defRPr sz="4266"/>
            </a:lvl9pPr>
          </a:lstStyle>
          <a:p/>
        </p:txBody>
      </p:sp>
      <p:sp>
        <p:nvSpPr>
          <p:cNvPr id="58" name="Google Shape;58;p17"/>
          <p:cNvSpPr txBox="1"/>
          <p:nvPr>
            <p:ph idx="1" type="body"/>
          </p:nvPr>
        </p:nvSpPr>
        <p:spPr>
          <a:xfrm>
            <a:off x="304800" y="1828800"/>
            <a:ext cx="4470300" cy="5486400"/>
          </a:xfrm>
          <a:prstGeom prst="rect">
            <a:avLst/>
          </a:prstGeom>
          <a:noFill/>
          <a:ln>
            <a:noFill/>
          </a:ln>
        </p:spPr>
        <p:txBody>
          <a:bodyPr anchorCtr="0" anchor="t" bIns="91425" lIns="91425" spcFirstLastPara="1" rIns="91425" wrap="square" tIns="91425">
            <a:noAutofit/>
          </a:bodyPr>
          <a:lstStyle>
            <a:lvl1pPr indent="-397933" lvl="0" marL="457200" rtl="0">
              <a:spcBef>
                <a:spcPts val="0"/>
              </a:spcBef>
              <a:spcAft>
                <a:spcPts val="0"/>
              </a:spcAft>
              <a:buSzPts val="2667"/>
              <a:buChar char="●"/>
              <a:defRPr sz="2666"/>
            </a:lvl1pPr>
            <a:lvl2pPr indent="-397933" lvl="1" marL="914400" rtl="0">
              <a:spcBef>
                <a:spcPts val="0"/>
              </a:spcBef>
              <a:spcAft>
                <a:spcPts val="0"/>
              </a:spcAft>
              <a:buSzPts val="2667"/>
              <a:buChar char="○"/>
              <a:defRPr sz="2666"/>
            </a:lvl2pPr>
            <a:lvl3pPr indent="-397933" lvl="2" marL="1371600" rtl="0">
              <a:spcBef>
                <a:spcPts val="0"/>
              </a:spcBef>
              <a:spcAft>
                <a:spcPts val="0"/>
              </a:spcAft>
              <a:buSzPts val="2667"/>
              <a:buChar char="■"/>
              <a:defRPr sz="2666"/>
            </a:lvl3pPr>
            <a:lvl4pPr indent="-397933" lvl="3" marL="1828800" rtl="0">
              <a:spcBef>
                <a:spcPts val="0"/>
              </a:spcBef>
              <a:spcAft>
                <a:spcPts val="0"/>
              </a:spcAft>
              <a:buSzPts val="2667"/>
              <a:buChar char="●"/>
              <a:defRPr sz="2666"/>
            </a:lvl4pPr>
            <a:lvl5pPr indent="-397933" lvl="4" marL="2286000" rtl="0">
              <a:spcBef>
                <a:spcPts val="0"/>
              </a:spcBef>
              <a:spcAft>
                <a:spcPts val="0"/>
              </a:spcAft>
              <a:buSzPts val="2667"/>
              <a:buChar char="○"/>
              <a:defRPr sz="2666"/>
            </a:lvl5pPr>
            <a:lvl6pPr indent="-397933" lvl="5" marL="2743200" rtl="0">
              <a:spcBef>
                <a:spcPts val="0"/>
              </a:spcBef>
              <a:spcAft>
                <a:spcPts val="0"/>
              </a:spcAft>
              <a:buSzPts val="2667"/>
              <a:buChar char="■"/>
              <a:defRPr sz="2666"/>
            </a:lvl6pPr>
            <a:lvl7pPr indent="-397933" lvl="6" marL="3200400" rtl="0">
              <a:spcBef>
                <a:spcPts val="0"/>
              </a:spcBef>
              <a:spcAft>
                <a:spcPts val="0"/>
              </a:spcAft>
              <a:buSzPts val="2667"/>
              <a:buChar char="●"/>
              <a:defRPr sz="2666"/>
            </a:lvl7pPr>
            <a:lvl8pPr indent="-397933" lvl="7" marL="3657600" rtl="0">
              <a:spcBef>
                <a:spcPts val="0"/>
              </a:spcBef>
              <a:spcAft>
                <a:spcPts val="0"/>
              </a:spcAft>
              <a:buSzPts val="2667"/>
              <a:buChar char="○"/>
              <a:defRPr sz="2666"/>
            </a:lvl8pPr>
            <a:lvl9pPr indent="-397933" lvl="8" marL="4114800" rtl="0">
              <a:spcBef>
                <a:spcPts val="0"/>
              </a:spcBef>
              <a:spcAft>
                <a:spcPts val="0"/>
              </a:spcAft>
              <a:buSzPts val="2667"/>
              <a:buChar char="■"/>
              <a:defRPr sz="2666"/>
            </a:lvl9pPr>
          </a:lstStyle>
          <a:p/>
        </p:txBody>
      </p:sp>
      <p:sp>
        <p:nvSpPr>
          <p:cNvPr id="59" name="Google Shape;59;p17"/>
          <p:cNvSpPr txBox="1"/>
          <p:nvPr>
            <p:ph idx="2" type="body"/>
          </p:nvPr>
        </p:nvSpPr>
        <p:spPr>
          <a:xfrm>
            <a:off x="5384800" y="1828800"/>
            <a:ext cx="4470300" cy="5486400"/>
          </a:xfrm>
          <a:prstGeom prst="rect">
            <a:avLst/>
          </a:prstGeom>
          <a:noFill/>
          <a:ln>
            <a:noFill/>
          </a:ln>
        </p:spPr>
        <p:txBody>
          <a:bodyPr anchorCtr="0" anchor="t" bIns="91425" lIns="91425" spcFirstLastPara="1" rIns="91425" wrap="square" tIns="91425">
            <a:noAutofit/>
          </a:bodyPr>
          <a:lstStyle>
            <a:lvl1pPr indent="-397933" lvl="0" marL="457200" rtl="0">
              <a:spcBef>
                <a:spcPts val="0"/>
              </a:spcBef>
              <a:spcAft>
                <a:spcPts val="0"/>
              </a:spcAft>
              <a:buSzPts val="2667"/>
              <a:buChar char="●"/>
              <a:defRPr sz="2666"/>
            </a:lvl1pPr>
            <a:lvl2pPr indent="-397933" lvl="1" marL="914400" rtl="0">
              <a:spcBef>
                <a:spcPts val="0"/>
              </a:spcBef>
              <a:spcAft>
                <a:spcPts val="0"/>
              </a:spcAft>
              <a:buSzPts val="2667"/>
              <a:buChar char="○"/>
              <a:defRPr sz="2666"/>
            </a:lvl2pPr>
            <a:lvl3pPr indent="-397933" lvl="2" marL="1371600" rtl="0">
              <a:spcBef>
                <a:spcPts val="0"/>
              </a:spcBef>
              <a:spcAft>
                <a:spcPts val="0"/>
              </a:spcAft>
              <a:buSzPts val="2667"/>
              <a:buChar char="■"/>
              <a:defRPr sz="2666"/>
            </a:lvl3pPr>
            <a:lvl4pPr indent="-397933" lvl="3" marL="1828800" rtl="0">
              <a:spcBef>
                <a:spcPts val="0"/>
              </a:spcBef>
              <a:spcAft>
                <a:spcPts val="0"/>
              </a:spcAft>
              <a:buSzPts val="2667"/>
              <a:buChar char="●"/>
              <a:defRPr sz="2666"/>
            </a:lvl4pPr>
            <a:lvl5pPr indent="-397933" lvl="4" marL="2286000" rtl="0">
              <a:spcBef>
                <a:spcPts val="0"/>
              </a:spcBef>
              <a:spcAft>
                <a:spcPts val="0"/>
              </a:spcAft>
              <a:buSzPts val="2667"/>
              <a:buChar char="○"/>
              <a:defRPr sz="2666"/>
            </a:lvl5pPr>
            <a:lvl6pPr indent="-397933" lvl="5" marL="2743200" rtl="0">
              <a:spcBef>
                <a:spcPts val="0"/>
              </a:spcBef>
              <a:spcAft>
                <a:spcPts val="0"/>
              </a:spcAft>
              <a:buSzPts val="2667"/>
              <a:buChar char="■"/>
              <a:defRPr sz="2666"/>
            </a:lvl6pPr>
            <a:lvl7pPr indent="-397933" lvl="6" marL="3200400" rtl="0">
              <a:spcBef>
                <a:spcPts val="0"/>
              </a:spcBef>
              <a:spcAft>
                <a:spcPts val="0"/>
              </a:spcAft>
              <a:buSzPts val="2667"/>
              <a:buChar char="●"/>
              <a:defRPr sz="2666"/>
            </a:lvl7pPr>
            <a:lvl8pPr indent="-397933" lvl="7" marL="3657600" rtl="0">
              <a:spcBef>
                <a:spcPts val="0"/>
              </a:spcBef>
              <a:spcAft>
                <a:spcPts val="0"/>
              </a:spcAft>
              <a:buSzPts val="2667"/>
              <a:buChar char="○"/>
              <a:defRPr sz="2666"/>
            </a:lvl8pPr>
            <a:lvl9pPr indent="-397933" lvl="8" marL="4114800" rtl="0">
              <a:spcBef>
                <a:spcPts val="0"/>
              </a:spcBef>
              <a:spcAft>
                <a:spcPts val="0"/>
              </a:spcAft>
              <a:buSzPts val="2667"/>
              <a:buChar char="■"/>
              <a:defRPr sz="2666"/>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 name="Shape 60"/>
        <p:cNvGrpSpPr/>
        <p:nvPr/>
      </p:nvGrpSpPr>
      <p:grpSpPr>
        <a:xfrm>
          <a:off x="0" y="0"/>
          <a:ext cx="0" cy="0"/>
          <a:chOff x="0" y="0"/>
          <a:chExt cx="0" cy="0"/>
        </a:xfrm>
      </p:grpSpPr>
      <p:sp>
        <p:nvSpPr>
          <p:cNvPr id="61" name="Google Shape;61;p18"/>
          <p:cNvSpPr txBox="1"/>
          <p:nvPr>
            <p:ph idx="1" type="body"/>
          </p:nvPr>
        </p:nvSpPr>
        <p:spPr>
          <a:xfrm>
            <a:off x="304800" y="6705600"/>
            <a:ext cx="9550500" cy="609600"/>
          </a:xfrm>
          <a:prstGeom prst="rect">
            <a:avLst/>
          </a:prstGeom>
          <a:noFill/>
          <a:ln>
            <a:noFill/>
          </a:ln>
        </p:spPr>
        <p:txBody>
          <a:bodyPr anchorCtr="0" anchor="t" bIns="91425" lIns="91425" spcFirstLastPara="1" rIns="91425" wrap="square" tIns="91425">
            <a:noAutofit/>
          </a:bodyPr>
          <a:lstStyle>
            <a:lvl1pPr indent="-431800" lvl="0" marL="457200" rtl="0" algn="ctr">
              <a:spcBef>
                <a:spcPts val="0"/>
              </a:spcBef>
              <a:spcAft>
                <a:spcPts val="0"/>
              </a:spcAft>
              <a:buSzPts val="3200"/>
              <a:buChar char="●"/>
              <a:defRPr sz="3200"/>
            </a:lvl1pPr>
            <a:lvl2pPr indent="-431800" lvl="1" marL="914400" rtl="0" algn="ctr">
              <a:spcBef>
                <a:spcPts val="0"/>
              </a:spcBef>
              <a:spcAft>
                <a:spcPts val="0"/>
              </a:spcAft>
              <a:buSzPts val="3200"/>
              <a:buChar char="○"/>
              <a:defRPr sz="3200"/>
            </a:lvl2pPr>
            <a:lvl3pPr indent="-431800" lvl="2" marL="1371600" rtl="0" algn="ctr">
              <a:spcBef>
                <a:spcPts val="0"/>
              </a:spcBef>
              <a:spcAft>
                <a:spcPts val="0"/>
              </a:spcAft>
              <a:buSzPts val="3200"/>
              <a:buChar char="■"/>
              <a:defRPr sz="3200"/>
            </a:lvl3pPr>
            <a:lvl4pPr indent="-431800" lvl="3" marL="1828800" rtl="0" algn="ctr">
              <a:spcBef>
                <a:spcPts val="0"/>
              </a:spcBef>
              <a:spcAft>
                <a:spcPts val="0"/>
              </a:spcAft>
              <a:buSzPts val="3200"/>
              <a:buChar char="●"/>
              <a:defRPr sz="3200"/>
            </a:lvl4pPr>
            <a:lvl5pPr indent="-431800" lvl="4" marL="2286000" rtl="0" algn="ctr">
              <a:spcBef>
                <a:spcPts val="0"/>
              </a:spcBef>
              <a:spcAft>
                <a:spcPts val="0"/>
              </a:spcAft>
              <a:buSzPts val="3200"/>
              <a:buChar char="○"/>
              <a:defRPr sz="3200"/>
            </a:lvl5pPr>
            <a:lvl6pPr indent="-431800" lvl="5" marL="2743200" rtl="0" algn="ctr">
              <a:spcBef>
                <a:spcPts val="0"/>
              </a:spcBef>
              <a:spcAft>
                <a:spcPts val="0"/>
              </a:spcAft>
              <a:buSzPts val="3200"/>
              <a:buChar char="■"/>
              <a:defRPr sz="3200"/>
            </a:lvl6pPr>
            <a:lvl7pPr indent="-431800" lvl="6" marL="3200400" rtl="0" algn="ctr">
              <a:spcBef>
                <a:spcPts val="0"/>
              </a:spcBef>
              <a:spcAft>
                <a:spcPts val="0"/>
              </a:spcAft>
              <a:buSzPts val="3200"/>
              <a:buChar char="●"/>
              <a:defRPr sz="3200"/>
            </a:lvl7pPr>
            <a:lvl8pPr indent="-431800" lvl="7" marL="3657600" rtl="0" algn="ctr">
              <a:spcBef>
                <a:spcPts val="0"/>
              </a:spcBef>
              <a:spcAft>
                <a:spcPts val="0"/>
              </a:spcAft>
              <a:buSzPts val="3200"/>
              <a:buChar char="○"/>
              <a:defRPr sz="3200"/>
            </a:lvl8pPr>
            <a:lvl9pPr indent="-431800" lvl="8" marL="4114800" rtl="0" algn="ctr">
              <a:spcBef>
                <a:spcPts val="0"/>
              </a:spcBef>
              <a:spcAft>
                <a:spcPts val="0"/>
              </a:spcAft>
              <a:buSzPts val="3200"/>
              <a:buChar char="■"/>
              <a:defRPr sz="32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6" name="Shape 66"/>
        <p:cNvGrpSpPr/>
        <p:nvPr/>
      </p:nvGrpSpPr>
      <p:grpSpPr>
        <a:xfrm>
          <a:off x="0" y="0"/>
          <a:ext cx="0" cy="0"/>
          <a:chOff x="0" y="0"/>
          <a:chExt cx="0" cy="0"/>
        </a:xfrm>
      </p:grpSpPr>
      <p:sp>
        <p:nvSpPr>
          <p:cNvPr id="67" name="Google Shape;67;p20"/>
          <p:cNvSpPr/>
          <p:nvPr/>
        </p:nvSpPr>
        <p:spPr>
          <a:xfrm rot="10800000">
            <a:off x="4695733" y="4345856"/>
            <a:ext cx="768600" cy="575700"/>
          </a:xfrm>
          <a:prstGeom prst="triangle">
            <a:avLst>
              <a:gd fmla="val 50000" name="adj"/>
            </a:avLst>
          </a:prstGeom>
          <a:solidFill>
            <a:schemeClr val="dk1"/>
          </a:solidFill>
          <a:ln>
            <a:noFill/>
          </a:ln>
        </p:spPr>
        <p:txBody>
          <a:bodyPr anchorCtr="0" anchor="ctr" bIns="112875" lIns="112875" spcFirstLastPara="1" rIns="112875" wrap="square" tIns="112875">
            <a:noAutofit/>
          </a:bodyPr>
          <a:lstStyle/>
          <a:p>
            <a:pPr indent="0" lvl="0" marL="0" rtl="0" algn="l">
              <a:spcBef>
                <a:spcPts val="0"/>
              </a:spcBef>
              <a:spcAft>
                <a:spcPts val="0"/>
              </a:spcAft>
              <a:buNone/>
            </a:pPr>
            <a:r>
              <a:t/>
            </a:r>
            <a:endParaRPr/>
          </a:p>
        </p:txBody>
      </p:sp>
      <p:sp>
        <p:nvSpPr>
          <p:cNvPr id="68" name="Google Shape;68;p20"/>
          <p:cNvSpPr/>
          <p:nvPr/>
        </p:nvSpPr>
        <p:spPr>
          <a:xfrm>
            <a:off x="-28" y="0"/>
            <a:ext cx="10160100" cy="4628400"/>
          </a:xfrm>
          <a:prstGeom prst="rect">
            <a:avLst/>
          </a:prstGeom>
          <a:solidFill>
            <a:schemeClr val="dk1"/>
          </a:solidFill>
          <a:ln>
            <a:noFill/>
          </a:ln>
        </p:spPr>
        <p:txBody>
          <a:bodyPr anchorCtr="0" anchor="ctr" bIns="112875" lIns="112875" spcFirstLastPara="1" rIns="112875" wrap="square" tIns="112875">
            <a:noAutofit/>
          </a:bodyPr>
          <a:lstStyle/>
          <a:p>
            <a:pPr indent="0" lvl="0" marL="0" rtl="0" algn="l">
              <a:spcBef>
                <a:spcPts val="0"/>
              </a:spcBef>
              <a:spcAft>
                <a:spcPts val="0"/>
              </a:spcAft>
              <a:buNone/>
            </a:pPr>
            <a:r>
              <a:t/>
            </a:r>
            <a:endParaRPr/>
          </a:p>
        </p:txBody>
      </p:sp>
      <p:sp>
        <p:nvSpPr>
          <p:cNvPr id="69" name="Google Shape;69;p20"/>
          <p:cNvSpPr txBox="1"/>
          <p:nvPr>
            <p:ph type="ctrTitle"/>
          </p:nvPr>
        </p:nvSpPr>
        <p:spPr>
          <a:xfrm>
            <a:off x="456861" y="954519"/>
            <a:ext cx="9202800" cy="3124500"/>
          </a:xfrm>
          <a:prstGeom prst="rect">
            <a:avLst/>
          </a:prstGeom>
        </p:spPr>
        <p:txBody>
          <a:bodyPr anchorCtr="0" anchor="b" bIns="112875" lIns="112875" spcFirstLastPara="1" rIns="112875" wrap="square" tIns="112875">
            <a:noAutofit/>
          </a:bodyPr>
          <a:lstStyle>
            <a:lvl1pPr lvl="0" rtl="0" algn="ctr">
              <a:spcBef>
                <a:spcPts val="0"/>
              </a:spcBef>
              <a:spcAft>
                <a:spcPts val="0"/>
              </a:spcAft>
              <a:buClr>
                <a:schemeClr val="lt1"/>
              </a:buClr>
              <a:buSzPts val="7400"/>
              <a:buNone/>
              <a:defRPr sz="7400">
                <a:solidFill>
                  <a:schemeClr val="lt1"/>
                </a:solidFill>
              </a:defRPr>
            </a:lvl1pPr>
            <a:lvl2pPr lvl="1" rtl="0" algn="ctr">
              <a:spcBef>
                <a:spcPts val="0"/>
              </a:spcBef>
              <a:spcAft>
                <a:spcPts val="0"/>
              </a:spcAft>
              <a:buClr>
                <a:schemeClr val="lt1"/>
              </a:buClr>
              <a:buSzPts val="7400"/>
              <a:buNone/>
              <a:defRPr sz="7400">
                <a:solidFill>
                  <a:schemeClr val="lt1"/>
                </a:solidFill>
              </a:defRPr>
            </a:lvl2pPr>
            <a:lvl3pPr lvl="2" rtl="0" algn="ctr">
              <a:spcBef>
                <a:spcPts val="0"/>
              </a:spcBef>
              <a:spcAft>
                <a:spcPts val="0"/>
              </a:spcAft>
              <a:buClr>
                <a:schemeClr val="lt1"/>
              </a:buClr>
              <a:buSzPts val="7400"/>
              <a:buNone/>
              <a:defRPr sz="7400">
                <a:solidFill>
                  <a:schemeClr val="lt1"/>
                </a:solidFill>
              </a:defRPr>
            </a:lvl3pPr>
            <a:lvl4pPr lvl="3" rtl="0" algn="ctr">
              <a:spcBef>
                <a:spcPts val="0"/>
              </a:spcBef>
              <a:spcAft>
                <a:spcPts val="0"/>
              </a:spcAft>
              <a:buClr>
                <a:schemeClr val="lt1"/>
              </a:buClr>
              <a:buSzPts val="7400"/>
              <a:buNone/>
              <a:defRPr sz="7400">
                <a:solidFill>
                  <a:schemeClr val="lt1"/>
                </a:solidFill>
              </a:defRPr>
            </a:lvl4pPr>
            <a:lvl5pPr lvl="4" rtl="0" algn="ctr">
              <a:spcBef>
                <a:spcPts val="0"/>
              </a:spcBef>
              <a:spcAft>
                <a:spcPts val="0"/>
              </a:spcAft>
              <a:buClr>
                <a:schemeClr val="lt1"/>
              </a:buClr>
              <a:buSzPts val="7400"/>
              <a:buNone/>
              <a:defRPr sz="7400">
                <a:solidFill>
                  <a:schemeClr val="lt1"/>
                </a:solidFill>
              </a:defRPr>
            </a:lvl5pPr>
            <a:lvl6pPr lvl="5" rtl="0" algn="ctr">
              <a:spcBef>
                <a:spcPts val="0"/>
              </a:spcBef>
              <a:spcAft>
                <a:spcPts val="0"/>
              </a:spcAft>
              <a:buClr>
                <a:schemeClr val="lt1"/>
              </a:buClr>
              <a:buSzPts val="7400"/>
              <a:buNone/>
              <a:defRPr sz="7400">
                <a:solidFill>
                  <a:schemeClr val="lt1"/>
                </a:solidFill>
              </a:defRPr>
            </a:lvl6pPr>
            <a:lvl7pPr lvl="6" rtl="0" algn="ctr">
              <a:spcBef>
                <a:spcPts val="0"/>
              </a:spcBef>
              <a:spcAft>
                <a:spcPts val="0"/>
              </a:spcAft>
              <a:buClr>
                <a:schemeClr val="lt1"/>
              </a:buClr>
              <a:buSzPts val="7400"/>
              <a:buNone/>
              <a:defRPr sz="7400">
                <a:solidFill>
                  <a:schemeClr val="lt1"/>
                </a:solidFill>
              </a:defRPr>
            </a:lvl7pPr>
            <a:lvl8pPr lvl="7" rtl="0" algn="ctr">
              <a:spcBef>
                <a:spcPts val="0"/>
              </a:spcBef>
              <a:spcAft>
                <a:spcPts val="0"/>
              </a:spcAft>
              <a:buClr>
                <a:schemeClr val="lt1"/>
              </a:buClr>
              <a:buSzPts val="7400"/>
              <a:buNone/>
              <a:defRPr sz="7400">
                <a:solidFill>
                  <a:schemeClr val="lt1"/>
                </a:solidFill>
              </a:defRPr>
            </a:lvl8pPr>
            <a:lvl9pPr lvl="8" rtl="0" algn="ctr">
              <a:spcBef>
                <a:spcPts val="0"/>
              </a:spcBef>
              <a:spcAft>
                <a:spcPts val="0"/>
              </a:spcAft>
              <a:buClr>
                <a:schemeClr val="lt1"/>
              </a:buClr>
              <a:buSzPts val="7400"/>
              <a:buNone/>
              <a:defRPr sz="7400">
                <a:solidFill>
                  <a:schemeClr val="lt1"/>
                </a:solidFill>
              </a:defRPr>
            </a:lvl9pPr>
          </a:lstStyle>
          <a:p/>
        </p:txBody>
      </p:sp>
      <p:sp>
        <p:nvSpPr>
          <p:cNvPr id="70" name="Google Shape;70;p20"/>
          <p:cNvSpPr txBox="1"/>
          <p:nvPr>
            <p:ph idx="1" type="subTitle"/>
          </p:nvPr>
        </p:nvSpPr>
        <p:spPr>
          <a:xfrm>
            <a:off x="456861" y="5034444"/>
            <a:ext cx="9202800" cy="1867500"/>
          </a:xfrm>
          <a:prstGeom prst="rect">
            <a:avLst/>
          </a:prstGeom>
        </p:spPr>
        <p:txBody>
          <a:bodyPr anchorCtr="0" anchor="ctr" bIns="112875" lIns="112875" spcFirstLastPara="1" rIns="112875" wrap="square" tIns="112875">
            <a:noAutofit/>
          </a:bodyPr>
          <a:lstStyle>
            <a:lvl1pPr lvl="0" rtl="0" algn="ctr">
              <a:lnSpc>
                <a:spcPct val="100000"/>
              </a:lnSpc>
              <a:spcBef>
                <a:spcPts val="0"/>
              </a:spcBef>
              <a:spcAft>
                <a:spcPts val="0"/>
              </a:spcAft>
              <a:buSzPts val="4400"/>
              <a:buFont typeface="Oswald"/>
              <a:buNone/>
              <a:defRPr sz="4400">
                <a:latin typeface="Oswald"/>
                <a:ea typeface="Oswald"/>
                <a:cs typeface="Oswald"/>
                <a:sym typeface="Oswald"/>
              </a:defRPr>
            </a:lvl1pPr>
            <a:lvl2pPr lvl="1" rtl="0" algn="ctr">
              <a:lnSpc>
                <a:spcPct val="100000"/>
              </a:lnSpc>
              <a:spcBef>
                <a:spcPts val="0"/>
              </a:spcBef>
              <a:spcAft>
                <a:spcPts val="0"/>
              </a:spcAft>
              <a:buSzPts val="4400"/>
              <a:buFont typeface="Oswald"/>
              <a:buNone/>
              <a:defRPr sz="4400">
                <a:latin typeface="Oswald"/>
                <a:ea typeface="Oswald"/>
                <a:cs typeface="Oswald"/>
                <a:sym typeface="Oswald"/>
              </a:defRPr>
            </a:lvl2pPr>
            <a:lvl3pPr lvl="2" rtl="0" algn="ctr">
              <a:lnSpc>
                <a:spcPct val="100000"/>
              </a:lnSpc>
              <a:spcBef>
                <a:spcPts val="0"/>
              </a:spcBef>
              <a:spcAft>
                <a:spcPts val="0"/>
              </a:spcAft>
              <a:buSzPts val="4400"/>
              <a:buFont typeface="Oswald"/>
              <a:buNone/>
              <a:defRPr sz="4400">
                <a:latin typeface="Oswald"/>
                <a:ea typeface="Oswald"/>
                <a:cs typeface="Oswald"/>
                <a:sym typeface="Oswald"/>
              </a:defRPr>
            </a:lvl3pPr>
            <a:lvl4pPr lvl="3" rtl="0" algn="ctr">
              <a:lnSpc>
                <a:spcPct val="100000"/>
              </a:lnSpc>
              <a:spcBef>
                <a:spcPts val="0"/>
              </a:spcBef>
              <a:spcAft>
                <a:spcPts val="0"/>
              </a:spcAft>
              <a:buSzPts val="4400"/>
              <a:buFont typeface="Oswald"/>
              <a:buNone/>
              <a:defRPr sz="4400">
                <a:latin typeface="Oswald"/>
                <a:ea typeface="Oswald"/>
                <a:cs typeface="Oswald"/>
                <a:sym typeface="Oswald"/>
              </a:defRPr>
            </a:lvl4pPr>
            <a:lvl5pPr lvl="4" rtl="0" algn="ctr">
              <a:lnSpc>
                <a:spcPct val="100000"/>
              </a:lnSpc>
              <a:spcBef>
                <a:spcPts val="0"/>
              </a:spcBef>
              <a:spcAft>
                <a:spcPts val="0"/>
              </a:spcAft>
              <a:buSzPts val="4400"/>
              <a:buFont typeface="Oswald"/>
              <a:buNone/>
              <a:defRPr sz="4400">
                <a:latin typeface="Oswald"/>
                <a:ea typeface="Oswald"/>
                <a:cs typeface="Oswald"/>
                <a:sym typeface="Oswald"/>
              </a:defRPr>
            </a:lvl5pPr>
            <a:lvl6pPr lvl="5" rtl="0" algn="ctr">
              <a:lnSpc>
                <a:spcPct val="100000"/>
              </a:lnSpc>
              <a:spcBef>
                <a:spcPts val="0"/>
              </a:spcBef>
              <a:spcAft>
                <a:spcPts val="0"/>
              </a:spcAft>
              <a:buSzPts val="4400"/>
              <a:buFont typeface="Oswald"/>
              <a:buNone/>
              <a:defRPr sz="4400">
                <a:latin typeface="Oswald"/>
                <a:ea typeface="Oswald"/>
                <a:cs typeface="Oswald"/>
                <a:sym typeface="Oswald"/>
              </a:defRPr>
            </a:lvl6pPr>
            <a:lvl7pPr lvl="6" rtl="0" algn="ctr">
              <a:lnSpc>
                <a:spcPct val="100000"/>
              </a:lnSpc>
              <a:spcBef>
                <a:spcPts val="0"/>
              </a:spcBef>
              <a:spcAft>
                <a:spcPts val="0"/>
              </a:spcAft>
              <a:buSzPts val="4400"/>
              <a:buFont typeface="Oswald"/>
              <a:buNone/>
              <a:defRPr sz="4400">
                <a:latin typeface="Oswald"/>
                <a:ea typeface="Oswald"/>
                <a:cs typeface="Oswald"/>
                <a:sym typeface="Oswald"/>
              </a:defRPr>
            </a:lvl7pPr>
            <a:lvl8pPr lvl="7" rtl="0" algn="ctr">
              <a:lnSpc>
                <a:spcPct val="100000"/>
              </a:lnSpc>
              <a:spcBef>
                <a:spcPts val="0"/>
              </a:spcBef>
              <a:spcAft>
                <a:spcPts val="0"/>
              </a:spcAft>
              <a:buSzPts val="4400"/>
              <a:buFont typeface="Oswald"/>
              <a:buNone/>
              <a:defRPr sz="4400">
                <a:latin typeface="Oswald"/>
                <a:ea typeface="Oswald"/>
                <a:cs typeface="Oswald"/>
                <a:sym typeface="Oswald"/>
              </a:defRPr>
            </a:lvl8pPr>
            <a:lvl9pPr lvl="8" rtl="0" algn="ctr">
              <a:lnSpc>
                <a:spcPct val="100000"/>
              </a:lnSpc>
              <a:spcBef>
                <a:spcPts val="0"/>
              </a:spcBef>
              <a:spcAft>
                <a:spcPts val="0"/>
              </a:spcAft>
              <a:buSzPts val="4400"/>
              <a:buFont typeface="Oswald"/>
              <a:buNone/>
              <a:defRPr sz="4400">
                <a:latin typeface="Oswald"/>
                <a:ea typeface="Oswald"/>
                <a:cs typeface="Oswald"/>
                <a:sym typeface="Oswald"/>
              </a:defRPr>
            </a:lvl9pPr>
          </a:lstStyle>
          <a:p/>
        </p:txBody>
      </p:sp>
      <p:sp>
        <p:nvSpPr>
          <p:cNvPr id="71" name="Google Shape;71;p20"/>
          <p:cNvSpPr txBox="1"/>
          <p:nvPr>
            <p:ph idx="12" type="sldNum"/>
          </p:nvPr>
        </p:nvSpPr>
        <p:spPr>
          <a:xfrm>
            <a:off x="9413842" y="6908469"/>
            <a:ext cx="609600" cy="583200"/>
          </a:xfrm>
          <a:prstGeom prst="rect">
            <a:avLst/>
          </a:prstGeom>
        </p:spPr>
        <p:txBody>
          <a:bodyPr anchorCtr="0" anchor="ctr" bIns="112875" lIns="112875" spcFirstLastPara="1" rIns="112875" wrap="square" tIns="112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21"/>
          <p:cNvSpPr/>
          <p:nvPr/>
        </p:nvSpPr>
        <p:spPr>
          <a:xfrm>
            <a:off x="0" y="2322000"/>
            <a:ext cx="10160100" cy="2976000"/>
          </a:xfrm>
          <a:prstGeom prst="rect">
            <a:avLst/>
          </a:prstGeom>
          <a:solidFill>
            <a:schemeClr val="dk1"/>
          </a:solidFill>
          <a:ln>
            <a:noFill/>
          </a:ln>
        </p:spPr>
        <p:txBody>
          <a:bodyPr anchorCtr="0" anchor="ctr" bIns="112875" lIns="112875" spcFirstLastPara="1" rIns="112875" wrap="square" tIns="112875">
            <a:noAutofit/>
          </a:bodyPr>
          <a:lstStyle/>
          <a:p>
            <a:pPr indent="0" lvl="0" marL="0" rtl="0" algn="l">
              <a:spcBef>
                <a:spcPts val="0"/>
              </a:spcBef>
              <a:spcAft>
                <a:spcPts val="0"/>
              </a:spcAft>
              <a:buNone/>
            </a:pPr>
            <a:r>
              <a:t/>
            </a:r>
            <a:endParaRPr/>
          </a:p>
        </p:txBody>
      </p:sp>
      <p:sp>
        <p:nvSpPr>
          <p:cNvPr id="74" name="Google Shape;74;p21"/>
          <p:cNvSpPr txBox="1"/>
          <p:nvPr>
            <p:ph type="title"/>
          </p:nvPr>
        </p:nvSpPr>
        <p:spPr>
          <a:xfrm>
            <a:off x="478667" y="2799556"/>
            <a:ext cx="9202800" cy="2246700"/>
          </a:xfrm>
          <a:prstGeom prst="rect">
            <a:avLst/>
          </a:prstGeom>
        </p:spPr>
        <p:txBody>
          <a:bodyPr anchorCtr="0" anchor="ctr" bIns="112875" lIns="112875" spcFirstLastPara="1" rIns="112875" wrap="square" tIns="112875">
            <a:noAutofit/>
          </a:bodyPr>
          <a:lstStyle>
            <a:lvl1pPr lvl="0" rtl="0" algn="ctr">
              <a:spcBef>
                <a:spcPts val="0"/>
              </a:spcBef>
              <a:spcAft>
                <a:spcPts val="0"/>
              </a:spcAft>
              <a:buClr>
                <a:schemeClr val="lt1"/>
              </a:buClr>
              <a:buSzPts val="4400"/>
              <a:buNone/>
              <a:defRPr sz="4400">
                <a:solidFill>
                  <a:schemeClr val="lt1"/>
                </a:solidFill>
              </a:defRPr>
            </a:lvl1pPr>
            <a:lvl2pPr lvl="1" rtl="0" algn="ctr">
              <a:spcBef>
                <a:spcPts val="0"/>
              </a:spcBef>
              <a:spcAft>
                <a:spcPts val="0"/>
              </a:spcAft>
              <a:buClr>
                <a:schemeClr val="lt1"/>
              </a:buClr>
              <a:buSzPts val="4400"/>
              <a:buNone/>
              <a:defRPr sz="4400">
                <a:solidFill>
                  <a:schemeClr val="lt1"/>
                </a:solidFill>
              </a:defRPr>
            </a:lvl2pPr>
            <a:lvl3pPr lvl="2" rtl="0" algn="ctr">
              <a:spcBef>
                <a:spcPts val="0"/>
              </a:spcBef>
              <a:spcAft>
                <a:spcPts val="0"/>
              </a:spcAft>
              <a:buClr>
                <a:schemeClr val="lt1"/>
              </a:buClr>
              <a:buSzPts val="4400"/>
              <a:buNone/>
              <a:defRPr sz="4400">
                <a:solidFill>
                  <a:schemeClr val="lt1"/>
                </a:solidFill>
              </a:defRPr>
            </a:lvl3pPr>
            <a:lvl4pPr lvl="3" rtl="0" algn="ctr">
              <a:spcBef>
                <a:spcPts val="0"/>
              </a:spcBef>
              <a:spcAft>
                <a:spcPts val="0"/>
              </a:spcAft>
              <a:buClr>
                <a:schemeClr val="lt1"/>
              </a:buClr>
              <a:buSzPts val="4400"/>
              <a:buNone/>
              <a:defRPr sz="4400">
                <a:solidFill>
                  <a:schemeClr val="lt1"/>
                </a:solidFill>
              </a:defRPr>
            </a:lvl4pPr>
            <a:lvl5pPr lvl="4" rtl="0" algn="ctr">
              <a:spcBef>
                <a:spcPts val="0"/>
              </a:spcBef>
              <a:spcAft>
                <a:spcPts val="0"/>
              </a:spcAft>
              <a:buClr>
                <a:schemeClr val="lt1"/>
              </a:buClr>
              <a:buSzPts val="4400"/>
              <a:buNone/>
              <a:defRPr sz="4400">
                <a:solidFill>
                  <a:schemeClr val="lt1"/>
                </a:solidFill>
              </a:defRPr>
            </a:lvl5pPr>
            <a:lvl6pPr lvl="5" rtl="0" algn="ctr">
              <a:spcBef>
                <a:spcPts val="0"/>
              </a:spcBef>
              <a:spcAft>
                <a:spcPts val="0"/>
              </a:spcAft>
              <a:buClr>
                <a:schemeClr val="lt1"/>
              </a:buClr>
              <a:buSzPts val="4400"/>
              <a:buNone/>
              <a:defRPr sz="4400">
                <a:solidFill>
                  <a:schemeClr val="lt1"/>
                </a:solidFill>
              </a:defRPr>
            </a:lvl6pPr>
            <a:lvl7pPr lvl="6" rtl="0" algn="ctr">
              <a:spcBef>
                <a:spcPts val="0"/>
              </a:spcBef>
              <a:spcAft>
                <a:spcPts val="0"/>
              </a:spcAft>
              <a:buClr>
                <a:schemeClr val="lt1"/>
              </a:buClr>
              <a:buSzPts val="4400"/>
              <a:buNone/>
              <a:defRPr sz="4400">
                <a:solidFill>
                  <a:schemeClr val="lt1"/>
                </a:solidFill>
              </a:defRPr>
            </a:lvl7pPr>
            <a:lvl8pPr lvl="7" rtl="0" algn="ctr">
              <a:spcBef>
                <a:spcPts val="0"/>
              </a:spcBef>
              <a:spcAft>
                <a:spcPts val="0"/>
              </a:spcAft>
              <a:buClr>
                <a:schemeClr val="lt1"/>
              </a:buClr>
              <a:buSzPts val="4400"/>
              <a:buNone/>
              <a:defRPr sz="4400">
                <a:solidFill>
                  <a:schemeClr val="lt1"/>
                </a:solidFill>
              </a:defRPr>
            </a:lvl8pPr>
            <a:lvl9pPr lvl="8" rtl="0" algn="ctr">
              <a:spcBef>
                <a:spcPts val="0"/>
              </a:spcBef>
              <a:spcAft>
                <a:spcPts val="0"/>
              </a:spcAft>
              <a:buClr>
                <a:schemeClr val="lt1"/>
              </a:buClr>
              <a:buSzPts val="4400"/>
              <a:buNone/>
              <a:defRPr sz="4400">
                <a:solidFill>
                  <a:schemeClr val="lt1"/>
                </a:solidFill>
              </a:defRPr>
            </a:lvl9pPr>
          </a:lstStyle>
          <a:p/>
        </p:txBody>
      </p:sp>
      <p:sp>
        <p:nvSpPr>
          <p:cNvPr id="75" name="Google Shape;75;p21"/>
          <p:cNvSpPr txBox="1"/>
          <p:nvPr>
            <p:ph idx="12" type="sldNum"/>
          </p:nvPr>
        </p:nvSpPr>
        <p:spPr>
          <a:xfrm>
            <a:off x="9413842" y="6908469"/>
            <a:ext cx="609600" cy="583200"/>
          </a:xfrm>
          <a:prstGeom prst="rect">
            <a:avLst/>
          </a:prstGeom>
        </p:spPr>
        <p:txBody>
          <a:bodyPr anchorCtr="0" anchor="ctr" bIns="112875" lIns="112875" spcFirstLastPara="1" rIns="112875" wrap="square" tIns="112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6" name="Shape 76"/>
        <p:cNvGrpSpPr/>
        <p:nvPr/>
      </p:nvGrpSpPr>
      <p:grpSpPr>
        <a:xfrm>
          <a:off x="0" y="0"/>
          <a:ext cx="0" cy="0"/>
          <a:chOff x="0" y="0"/>
          <a:chExt cx="0" cy="0"/>
        </a:xfrm>
      </p:grpSpPr>
      <p:cxnSp>
        <p:nvCxnSpPr>
          <p:cNvPr id="77" name="Google Shape;77;p22"/>
          <p:cNvCxnSpPr/>
          <p:nvPr/>
        </p:nvCxnSpPr>
        <p:spPr>
          <a:xfrm>
            <a:off x="476889" y="1889744"/>
            <a:ext cx="682200" cy="0"/>
          </a:xfrm>
          <a:prstGeom prst="straightConnector1">
            <a:avLst/>
          </a:prstGeom>
          <a:noFill/>
          <a:ln cap="flat" cmpd="sng" w="19050">
            <a:solidFill>
              <a:schemeClr val="dk2"/>
            </a:solidFill>
            <a:prstDash val="lgDash"/>
            <a:round/>
            <a:headEnd len="sm" w="sm" type="none"/>
            <a:tailEnd len="sm" w="sm" type="none"/>
          </a:ln>
        </p:spPr>
      </p:cxnSp>
      <p:sp>
        <p:nvSpPr>
          <p:cNvPr id="78" name="Google Shape;78;p22"/>
          <p:cNvSpPr txBox="1"/>
          <p:nvPr>
            <p:ph type="title"/>
          </p:nvPr>
        </p:nvSpPr>
        <p:spPr>
          <a:xfrm>
            <a:off x="346333" y="551852"/>
            <a:ext cx="9467400" cy="1086600"/>
          </a:xfrm>
          <a:prstGeom prst="rect">
            <a:avLst/>
          </a:prstGeom>
        </p:spPr>
        <p:txBody>
          <a:bodyPr anchorCtr="0" anchor="b" bIns="112875" lIns="112875" spcFirstLastPara="1" rIns="112875" wrap="square" tIns="112875">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79" name="Google Shape;79;p22"/>
          <p:cNvSpPr txBox="1"/>
          <p:nvPr>
            <p:ph idx="1" type="body"/>
          </p:nvPr>
        </p:nvSpPr>
        <p:spPr>
          <a:xfrm>
            <a:off x="346333" y="2176037"/>
            <a:ext cx="9467400" cy="4592400"/>
          </a:xfrm>
          <a:prstGeom prst="rect">
            <a:avLst/>
          </a:prstGeom>
        </p:spPr>
        <p:txBody>
          <a:bodyPr anchorCtr="0" anchor="t" bIns="112875" lIns="112875" spcFirstLastPara="1" rIns="112875" wrap="square" tIns="112875">
            <a:noAutofit/>
          </a:bodyPr>
          <a:lstStyle>
            <a:lvl1pPr indent="-368300" lvl="0" marL="457200" rtl="0">
              <a:spcBef>
                <a:spcPts val="0"/>
              </a:spcBef>
              <a:spcAft>
                <a:spcPts val="0"/>
              </a:spcAft>
              <a:buSzPts val="2200"/>
              <a:buChar char="●"/>
              <a:defRPr/>
            </a:lvl1pPr>
            <a:lvl2pPr indent="-336550" lvl="1" marL="914400" rtl="0">
              <a:spcBef>
                <a:spcPts val="2000"/>
              </a:spcBef>
              <a:spcAft>
                <a:spcPts val="0"/>
              </a:spcAft>
              <a:buSzPts val="1700"/>
              <a:buChar char="○"/>
              <a:defRPr/>
            </a:lvl2pPr>
            <a:lvl3pPr indent="-336550" lvl="2" marL="1371600" rtl="0">
              <a:spcBef>
                <a:spcPts val="2000"/>
              </a:spcBef>
              <a:spcAft>
                <a:spcPts val="0"/>
              </a:spcAft>
              <a:buSzPts val="1700"/>
              <a:buChar char="■"/>
              <a:defRPr/>
            </a:lvl3pPr>
            <a:lvl4pPr indent="-336550" lvl="3" marL="1828800" rtl="0">
              <a:spcBef>
                <a:spcPts val="2000"/>
              </a:spcBef>
              <a:spcAft>
                <a:spcPts val="0"/>
              </a:spcAft>
              <a:buSzPts val="1700"/>
              <a:buChar char="●"/>
              <a:defRPr/>
            </a:lvl4pPr>
            <a:lvl5pPr indent="-336550" lvl="4" marL="2286000" rtl="0">
              <a:spcBef>
                <a:spcPts val="2000"/>
              </a:spcBef>
              <a:spcAft>
                <a:spcPts val="0"/>
              </a:spcAft>
              <a:buSzPts val="1700"/>
              <a:buChar char="○"/>
              <a:defRPr/>
            </a:lvl5pPr>
            <a:lvl6pPr indent="-336550" lvl="5" marL="2743200" rtl="0">
              <a:spcBef>
                <a:spcPts val="2000"/>
              </a:spcBef>
              <a:spcAft>
                <a:spcPts val="0"/>
              </a:spcAft>
              <a:buSzPts val="1700"/>
              <a:buChar char="■"/>
              <a:defRPr/>
            </a:lvl6pPr>
            <a:lvl7pPr indent="-336550" lvl="6" marL="3200400" rtl="0">
              <a:spcBef>
                <a:spcPts val="2000"/>
              </a:spcBef>
              <a:spcAft>
                <a:spcPts val="0"/>
              </a:spcAft>
              <a:buSzPts val="1700"/>
              <a:buChar char="●"/>
              <a:defRPr/>
            </a:lvl7pPr>
            <a:lvl8pPr indent="-336550" lvl="7" marL="3657600" rtl="0">
              <a:spcBef>
                <a:spcPts val="2000"/>
              </a:spcBef>
              <a:spcAft>
                <a:spcPts val="0"/>
              </a:spcAft>
              <a:buSzPts val="1700"/>
              <a:buChar char="○"/>
              <a:defRPr/>
            </a:lvl8pPr>
            <a:lvl9pPr indent="-336550" lvl="8" marL="4114800" rtl="0">
              <a:spcBef>
                <a:spcPts val="2000"/>
              </a:spcBef>
              <a:spcAft>
                <a:spcPts val="2000"/>
              </a:spcAft>
              <a:buSzPts val="1700"/>
              <a:buChar char="■"/>
              <a:defRPr/>
            </a:lvl9pPr>
          </a:lstStyle>
          <a:p/>
        </p:txBody>
      </p:sp>
      <p:sp>
        <p:nvSpPr>
          <p:cNvPr id="80" name="Google Shape;80;p22"/>
          <p:cNvSpPr txBox="1"/>
          <p:nvPr>
            <p:ph idx="12" type="sldNum"/>
          </p:nvPr>
        </p:nvSpPr>
        <p:spPr>
          <a:xfrm>
            <a:off x="9413842" y="6908469"/>
            <a:ext cx="609600" cy="583200"/>
          </a:xfrm>
          <a:prstGeom prst="rect">
            <a:avLst/>
          </a:prstGeom>
        </p:spPr>
        <p:txBody>
          <a:bodyPr anchorCtr="0" anchor="ctr" bIns="112875" lIns="112875" spcFirstLastPara="1" rIns="112875" wrap="square" tIns="112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p:cSld name="Title &amp; Bullets copy">
    <p:bg>
      <p:bgPr>
        <a:solidFill>
          <a:srgbClr val="FFFB00"/>
        </a:solidFill>
      </p:bgPr>
    </p:bg>
    <p:spTree>
      <p:nvGrpSpPr>
        <p:cNvPr id="13" name="Shape 13"/>
        <p:cNvGrpSpPr/>
        <p:nvPr/>
      </p:nvGrpSpPr>
      <p:grpSpPr>
        <a:xfrm>
          <a:off x="0" y="0"/>
          <a:ext cx="0" cy="0"/>
          <a:chOff x="0" y="0"/>
          <a:chExt cx="0" cy="0"/>
        </a:xfrm>
      </p:grpSpPr>
      <p:sp>
        <p:nvSpPr>
          <p:cNvPr id="14" name="Google Shape;14;p3"/>
          <p:cNvSpPr txBox="1"/>
          <p:nvPr>
            <p:ph type="title"/>
          </p:nvPr>
        </p:nvSpPr>
        <p:spPr>
          <a:xfrm>
            <a:off x="762000" y="423862"/>
            <a:ext cx="8636000" cy="1776413"/>
          </a:xfrm>
          <a:prstGeom prst="rect">
            <a:avLst/>
          </a:prstGeom>
          <a:noFill/>
          <a:ln>
            <a:noFill/>
          </a:ln>
        </p:spPr>
        <p:txBody>
          <a:bodyPr anchorCtr="0" anchor="ctr" bIns="91425" lIns="91425" spcFirstLastPara="1" rIns="91425" wrap="square" tIns="91425">
            <a:noAutofit/>
          </a:bodyPr>
          <a:lstStyle>
            <a:lvl1pPr lvl="0" marL="40639" marR="40639" rtl="0" algn="ctr">
              <a:spcBef>
                <a:spcPts val="0"/>
              </a:spcBef>
              <a:spcAft>
                <a:spcPts val="0"/>
              </a:spcAft>
              <a:buSzPts val="1400"/>
              <a:buChar char="●"/>
              <a:defRPr/>
            </a:lvl1pPr>
            <a:lvl2pPr indent="137161" lvl="1" marL="40639" marR="40639" rtl="0" algn="ctr">
              <a:spcBef>
                <a:spcPts val="0"/>
              </a:spcBef>
              <a:spcAft>
                <a:spcPts val="0"/>
              </a:spcAft>
              <a:buSzPts val="1400"/>
              <a:buChar char="○"/>
              <a:defRPr/>
            </a:lvl2pPr>
            <a:lvl3pPr indent="365761" lvl="2" marL="40639" marR="40639" rtl="0" algn="ctr">
              <a:spcBef>
                <a:spcPts val="0"/>
              </a:spcBef>
              <a:spcAft>
                <a:spcPts val="0"/>
              </a:spcAft>
              <a:buSzPts val="1400"/>
              <a:buChar char="■"/>
              <a:defRPr/>
            </a:lvl3pPr>
            <a:lvl4pPr indent="594361" lvl="3" marL="40639" marR="40639" rtl="0" algn="ctr">
              <a:spcBef>
                <a:spcPts val="0"/>
              </a:spcBef>
              <a:spcAft>
                <a:spcPts val="0"/>
              </a:spcAft>
              <a:buSzPts val="1400"/>
              <a:buChar char="●"/>
              <a:defRPr/>
            </a:lvl4pPr>
            <a:lvl5pPr indent="822961" lvl="4" marL="40639" marR="40639" rtl="0" algn="ctr">
              <a:spcBef>
                <a:spcPts val="0"/>
              </a:spcBef>
              <a:spcAft>
                <a:spcPts val="0"/>
              </a:spcAft>
              <a:buSzPts val="1400"/>
              <a:buChar char="○"/>
              <a:defRPr/>
            </a:lvl5pPr>
            <a:lvl6pPr indent="1051561" lvl="5" marL="40639" marR="40639" rtl="0" algn="ctr">
              <a:spcBef>
                <a:spcPts val="0"/>
              </a:spcBef>
              <a:spcAft>
                <a:spcPts val="0"/>
              </a:spcAft>
              <a:buSzPts val="1400"/>
              <a:buChar char="■"/>
              <a:defRPr/>
            </a:lvl6pPr>
            <a:lvl7pPr indent="1280161" lvl="6" marL="40639" marR="40639" rtl="0" algn="ctr">
              <a:spcBef>
                <a:spcPts val="0"/>
              </a:spcBef>
              <a:spcAft>
                <a:spcPts val="0"/>
              </a:spcAft>
              <a:buSzPts val="1400"/>
              <a:buChar char="●"/>
              <a:defRPr/>
            </a:lvl7pPr>
            <a:lvl8pPr indent="1508761" lvl="7" marL="40639" marR="40639" rtl="0" algn="ctr">
              <a:spcBef>
                <a:spcPts val="0"/>
              </a:spcBef>
              <a:spcAft>
                <a:spcPts val="0"/>
              </a:spcAft>
              <a:buSzPts val="1400"/>
              <a:buChar char="○"/>
              <a:defRPr/>
            </a:lvl8pPr>
            <a:lvl9pPr indent="1737361" lvl="8" marL="40639" marR="40639" rtl="0" algn="ctr">
              <a:spcBef>
                <a:spcPts val="0"/>
              </a:spcBef>
              <a:spcAft>
                <a:spcPts val="0"/>
              </a:spcAft>
              <a:buSzPts val="1400"/>
              <a:buChar char="■"/>
              <a:defRPr/>
            </a:lvl9pPr>
          </a:lstStyle>
          <a:p/>
        </p:txBody>
      </p:sp>
      <p:sp>
        <p:nvSpPr>
          <p:cNvPr id="15" name="Google Shape;15;p3"/>
          <p:cNvSpPr txBox="1"/>
          <p:nvPr>
            <p:ph idx="1" type="body"/>
          </p:nvPr>
        </p:nvSpPr>
        <p:spPr>
          <a:xfrm>
            <a:off x="762000" y="2200275"/>
            <a:ext cx="8636000" cy="5419725"/>
          </a:xfrm>
          <a:prstGeom prst="rect">
            <a:avLst/>
          </a:prstGeom>
          <a:noFill/>
          <a:ln>
            <a:noFill/>
          </a:ln>
        </p:spPr>
        <p:txBody>
          <a:bodyPr anchorCtr="0" anchor="t" bIns="91425" lIns="91425" spcFirstLastPara="1" rIns="91425" wrap="square" tIns="91425">
            <a:noAutofit/>
          </a:bodyPr>
          <a:lstStyle>
            <a:lvl1pPr indent="-317500" lvl="0" marL="457200" rtl="0">
              <a:spcBef>
                <a:spcPts val="700"/>
              </a:spcBef>
              <a:spcAft>
                <a:spcPts val="0"/>
              </a:spcAft>
              <a:buSzPts val="1400"/>
              <a:buChar char="•"/>
              <a:defRPr/>
            </a:lvl1pPr>
            <a:lvl2pPr indent="-317500" lvl="1" marL="914400" rtl="0">
              <a:spcBef>
                <a:spcPts val="600"/>
              </a:spcBef>
              <a:spcAft>
                <a:spcPts val="0"/>
              </a:spcAft>
              <a:buSzPts val="1400"/>
              <a:buFont typeface="Times New Roman"/>
              <a:buChar char="–"/>
              <a:defRPr/>
            </a:lvl2pPr>
            <a:lvl3pPr indent="-317500" lvl="2" marL="1371600" rtl="0">
              <a:spcBef>
                <a:spcPts val="500"/>
              </a:spcBef>
              <a:spcAft>
                <a:spcPts val="0"/>
              </a:spcAft>
              <a:buSzPts val="1400"/>
              <a:buChar char="•"/>
              <a:defRPr/>
            </a:lvl3pPr>
            <a:lvl4pPr indent="-317500" lvl="3" marL="1828800" rtl="0">
              <a:spcBef>
                <a:spcPts val="400"/>
              </a:spcBef>
              <a:spcAft>
                <a:spcPts val="0"/>
              </a:spcAft>
              <a:buSzPts val="1400"/>
              <a:buFont typeface="Times New Roman"/>
              <a:buChar char="–"/>
              <a:defRPr/>
            </a:lvl4pPr>
            <a:lvl5pPr indent="-317500" lvl="4" marL="2286000" rtl="0">
              <a:spcBef>
                <a:spcPts val="400"/>
              </a:spcBef>
              <a:spcAft>
                <a:spcPts val="0"/>
              </a:spcAft>
              <a:buSzPts val="1400"/>
              <a:buFont typeface="Times New Roman"/>
              <a:buChar char="»"/>
              <a:defRPr/>
            </a:lvl5pPr>
            <a:lvl6pPr indent="-317500" lvl="5" marL="2743200" rtl="0">
              <a:spcBef>
                <a:spcPts val="700"/>
              </a:spcBef>
              <a:spcAft>
                <a:spcPts val="0"/>
              </a:spcAft>
              <a:buSzPts val="1400"/>
              <a:buChar char="•"/>
              <a:defRPr/>
            </a:lvl6pPr>
            <a:lvl7pPr indent="-317500" lvl="6" marL="3200400" rtl="0">
              <a:spcBef>
                <a:spcPts val="700"/>
              </a:spcBef>
              <a:spcAft>
                <a:spcPts val="0"/>
              </a:spcAft>
              <a:buSzPts val="1400"/>
              <a:buChar char="•"/>
              <a:defRPr/>
            </a:lvl7pPr>
            <a:lvl8pPr indent="-317500" lvl="7" marL="3657600" rtl="0">
              <a:spcBef>
                <a:spcPts val="700"/>
              </a:spcBef>
              <a:spcAft>
                <a:spcPts val="0"/>
              </a:spcAft>
              <a:buSzPts val="1400"/>
              <a:buChar char="•"/>
              <a:defRPr/>
            </a:lvl8pPr>
            <a:lvl9pPr indent="-317500" lvl="8" marL="4114800" rtl="0">
              <a:spcBef>
                <a:spcPts val="700"/>
              </a:spcBef>
              <a:spcAft>
                <a:spcPts val="0"/>
              </a:spcAft>
              <a:buSzPts val="1400"/>
              <a:buChar char="•"/>
              <a:defRPr/>
            </a:lvl9pPr>
          </a:lstStyle>
          <a:p/>
        </p:txBody>
      </p:sp>
      <p:sp>
        <p:nvSpPr>
          <p:cNvPr id="16" name="Google Shape;16;p3"/>
          <p:cNvSpPr txBox="1"/>
          <p:nvPr>
            <p:ph idx="12" type="sldNum"/>
          </p:nvPr>
        </p:nvSpPr>
        <p:spPr>
          <a:xfrm>
            <a:off x="8193881" y="6942137"/>
            <a:ext cx="292101" cy="297248"/>
          </a:xfrm>
          <a:prstGeom prst="rect">
            <a:avLst/>
          </a:prstGeom>
          <a:noFill/>
          <a:ln>
            <a:noFill/>
          </a:ln>
        </p:spPr>
        <p:txBody>
          <a:bodyPr anchorCtr="0" anchor="t" bIns="91425" lIns="91425" spcFirstLastPara="1" rIns="91425" wrap="square" tIns="91425">
            <a:noAutofit/>
          </a:bodyPr>
          <a:lstStyle>
            <a:lvl1pPr indent="0" lvl="0" marL="0" marR="0" rtl="0" algn="ctr">
              <a:buNone/>
              <a:defRPr/>
            </a:lvl1pPr>
            <a:lvl2pPr indent="0" lvl="1" marL="0" marR="0" rtl="0" algn="ctr">
              <a:buNone/>
              <a:defRPr/>
            </a:lvl2pPr>
            <a:lvl3pPr indent="0" lvl="2" marL="0" marR="0" rtl="0" algn="ctr">
              <a:buNone/>
              <a:defRPr/>
            </a:lvl3pPr>
            <a:lvl4pPr indent="0" lvl="3" marL="0" marR="0" rtl="0" algn="ctr">
              <a:buNone/>
              <a:defRPr/>
            </a:lvl4pPr>
            <a:lvl5pPr indent="0" lvl="4" marL="0" marR="0" rtl="0" algn="ctr">
              <a:buNone/>
              <a:defRPr/>
            </a:lvl5pPr>
            <a:lvl6pPr indent="0" lvl="5" marL="0" marR="0" rtl="0" algn="ctr">
              <a:buNone/>
              <a:defRPr/>
            </a:lvl6pPr>
            <a:lvl7pPr indent="0" lvl="6" marL="0" marR="0" rtl="0" algn="ctr">
              <a:buNone/>
              <a:defRPr/>
            </a:lvl7pPr>
            <a:lvl8pPr indent="0" lvl="7" marL="0" marR="0" rtl="0" algn="ctr">
              <a:buNone/>
              <a:defRPr/>
            </a:lvl8pPr>
            <a:lvl9pPr indent="0" lvl="8" marL="0" marR="0" rtl="0" algn="ctr">
              <a:buNone/>
              <a:defRPr/>
            </a:lvl9pPr>
          </a:lstStyle>
          <a:p>
            <a:pPr indent="-88900" lvl="0" marL="0" rtl="0" algn="ctr">
              <a:spcBef>
                <a:spcPts val="0"/>
              </a:spcBef>
              <a:spcAft>
                <a:spcPts val="0"/>
              </a:spcAft>
              <a:buSzPts val="1400"/>
              <a:buChar char="●"/>
            </a:pPr>
            <a:r>
              <a:t/>
            </a:r>
            <a:endParaRPr/>
          </a:p>
          <a:p>
            <a:pPr indent="139700" lvl="1" marL="0" rtl="0" algn="ctr">
              <a:spcBef>
                <a:spcPts val="0"/>
              </a:spcBef>
              <a:spcAft>
                <a:spcPts val="0"/>
              </a:spcAft>
              <a:buSzPts val="1400"/>
              <a:buChar char="○"/>
            </a:pPr>
            <a:r>
              <a:t/>
            </a:r>
            <a:endParaRPr/>
          </a:p>
          <a:p>
            <a:pPr indent="368300" lvl="2" marL="0" rtl="0" algn="ctr">
              <a:spcBef>
                <a:spcPts val="0"/>
              </a:spcBef>
              <a:spcAft>
                <a:spcPts val="0"/>
              </a:spcAft>
              <a:buSzPts val="1400"/>
              <a:buChar char="■"/>
            </a:pPr>
            <a:r>
              <a:t/>
            </a:r>
            <a:endParaRPr/>
          </a:p>
          <a:p>
            <a:pPr indent="596900" lvl="3" marL="0" rtl="0" algn="ctr">
              <a:spcBef>
                <a:spcPts val="0"/>
              </a:spcBef>
              <a:spcAft>
                <a:spcPts val="0"/>
              </a:spcAft>
              <a:buSzPts val="1400"/>
              <a:buChar char="●"/>
            </a:pPr>
            <a:r>
              <a:t/>
            </a:r>
            <a:endParaRPr/>
          </a:p>
          <a:p>
            <a:pPr indent="825500" lvl="4" marL="0" rtl="0" algn="ctr">
              <a:spcBef>
                <a:spcPts val="0"/>
              </a:spcBef>
              <a:spcAft>
                <a:spcPts val="0"/>
              </a:spcAft>
              <a:buSzPts val="1400"/>
              <a:buChar char="○"/>
            </a:pPr>
            <a:r>
              <a:t/>
            </a:r>
            <a:endParaRPr/>
          </a:p>
          <a:p>
            <a:pPr indent="1054100" lvl="5" marL="0" rtl="0" algn="ctr">
              <a:spcBef>
                <a:spcPts val="0"/>
              </a:spcBef>
              <a:spcAft>
                <a:spcPts val="0"/>
              </a:spcAft>
              <a:buSzPts val="1400"/>
              <a:buChar char="■"/>
            </a:pPr>
            <a:r>
              <a:t/>
            </a:r>
            <a:endParaRPr/>
          </a:p>
          <a:p>
            <a:pPr indent="1282700" lvl="6" marL="0" rtl="0" algn="ctr">
              <a:spcBef>
                <a:spcPts val="0"/>
              </a:spcBef>
              <a:spcAft>
                <a:spcPts val="0"/>
              </a:spcAft>
              <a:buSzPts val="1400"/>
              <a:buChar char="●"/>
            </a:pPr>
            <a:r>
              <a:t/>
            </a:r>
            <a:endParaRPr/>
          </a:p>
          <a:p>
            <a:pPr indent="1511300" lvl="7" marL="0" rtl="0" algn="ctr">
              <a:spcBef>
                <a:spcPts val="0"/>
              </a:spcBef>
              <a:spcAft>
                <a:spcPts val="0"/>
              </a:spcAft>
              <a:buSzPts val="1400"/>
              <a:buChar char="○"/>
            </a:pPr>
            <a:r>
              <a:t/>
            </a:r>
            <a:endParaRPr/>
          </a:p>
          <a:p>
            <a:pPr indent="1739900" lvl="8" marL="0" rtl="0" algn="ctr">
              <a:spcBef>
                <a:spcPts val="0"/>
              </a:spcBef>
              <a:spcAft>
                <a:spcPts val="0"/>
              </a:spcAft>
              <a:buSzPts val="1400"/>
              <a:buChar char="■"/>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1" name="Shape 81"/>
        <p:cNvGrpSpPr/>
        <p:nvPr/>
      </p:nvGrpSpPr>
      <p:grpSpPr>
        <a:xfrm>
          <a:off x="0" y="0"/>
          <a:ext cx="0" cy="0"/>
          <a:chOff x="0" y="0"/>
          <a:chExt cx="0" cy="0"/>
        </a:xfrm>
      </p:grpSpPr>
      <p:cxnSp>
        <p:nvCxnSpPr>
          <p:cNvPr id="82" name="Google Shape;82;p23"/>
          <p:cNvCxnSpPr/>
          <p:nvPr/>
        </p:nvCxnSpPr>
        <p:spPr>
          <a:xfrm>
            <a:off x="476889" y="1889744"/>
            <a:ext cx="682200" cy="0"/>
          </a:xfrm>
          <a:prstGeom prst="straightConnector1">
            <a:avLst/>
          </a:prstGeom>
          <a:noFill/>
          <a:ln cap="flat" cmpd="sng" w="19050">
            <a:solidFill>
              <a:schemeClr val="dk2"/>
            </a:solidFill>
            <a:prstDash val="lgDash"/>
            <a:round/>
            <a:headEnd len="sm" w="sm" type="none"/>
            <a:tailEnd len="sm" w="sm" type="none"/>
          </a:ln>
        </p:spPr>
      </p:cxnSp>
      <p:sp>
        <p:nvSpPr>
          <p:cNvPr id="83" name="Google Shape;83;p23"/>
          <p:cNvSpPr txBox="1"/>
          <p:nvPr>
            <p:ph type="title"/>
          </p:nvPr>
        </p:nvSpPr>
        <p:spPr>
          <a:xfrm>
            <a:off x="346333" y="551852"/>
            <a:ext cx="9467400" cy="1086600"/>
          </a:xfrm>
          <a:prstGeom prst="rect">
            <a:avLst/>
          </a:prstGeom>
        </p:spPr>
        <p:txBody>
          <a:bodyPr anchorCtr="0" anchor="b" bIns="112875" lIns="112875" spcFirstLastPara="1" rIns="112875" wrap="square" tIns="112875">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84" name="Google Shape;84;p23"/>
          <p:cNvSpPr txBox="1"/>
          <p:nvPr>
            <p:ph idx="1" type="body"/>
          </p:nvPr>
        </p:nvSpPr>
        <p:spPr>
          <a:xfrm>
            <a:off x="346333" y="2176037"/>
            <a:ext cx="4444200" cy="4592400"/>
          </a:xfrm>
          <a:prstGeom prst="rect">
            <a:avLst/>
          </a:prstGeom>
        </p:spPr>
        <p:txBody>
          <a:bodyPr anchorCtr="0" anchor="t" bIns="112875" lIns="112875" spcFirstLastPara="1" rIns="112875" wrap="square" tIns="112875">
            <a:noAutofit/>
          </a:bodyPr>
          <a:lstStyle>
            <a:lvl1pPr indent="-336550" lvl="0" marL="457200" rtl="0">
              <a:spcBef>
                <a:spcPts val="0"/>
              </a:spcBef>
              <a:spcAft>
                <a:spcPts val="0"/>
              </a:spcAft>
              <a:buSzPts val="1700"/>
              <a:buChar char="●"/>
              <a:defRPr sz="1700"/>
            </a:lvl1pPr>
            <a:lvl2pPr indent="-323850" lvl="1" marL="914400" rtl="0">
              <a:spcBef>
                <a:spcPts val="2000"/>
              </a:spcBef>
              <a:spcAft>
                <a:spcPts val="0"/>
              </a:spcAft>
              <a:buSzPts val="1500"/>
              <a:buChar char="○"/>
              <a:defRPr sz="1500"/>
            </a:lvl2pPr>
            <a:lvl3pPr indent="-323850" lvl="2" marL="1371600" rtl="0">
              <a:spcBef>
                <a:spcPts val="2000"/>
              </a:spcBef>
              <a:spcAft>
                <a:spcPts val="0"/>
              </a:spcAft>
              <a:buSzPts val="1500"/>
              <a:buChar char="■"/>
              <a:defRPr sz="1500"/>
            </a:lvl3pPr>
            <a:lvl4pPr indent="-323850" lvl="3" marL="1828800" rtl="0">
              <a:spcBef>
                <a:spcPts val="2000"/>
              </a:spcBef>
              <a:spcAft>
                <a:spcPts val="0"/>
              </a:spcAft>
              <a:buSzPts val="1500"/>
              <a:buChar char="●"/>
              <a:defRPr sz="1500"/>
            </a:lvl4pPr>
            <a:lvl5pPr indent="-323850" lvl="4" marL="2286000" rtl="0">
              <a:spcBef>
                <a:spcPts val="2000"/>
              </a:spcBef>
              <a:spcAft>
                <a:spcPts val="0"/>
              </a:spcAft>
              <a:buSzPts val="1500"/>
              <a:buChar char="○"/>
              <a:defRPr sz="1500"/>
            </a:lvl5pPr>
            <a:lvl6pPr indent="-323850" lvl="5" marL="2743200" rtl="0">
              <a:spcBef>
                <a:spcPts val="2000"/>
              </a:spcBef>
              <a:spcAft>
                <a:spcPts val="0"/>
              </a:spcAft>
              <a:buSzPts val="1500"/>
              <a:buChar char="■"/>
              <a:defRPr sz="1500"/>
            </a:lvl6pPr>
            <a:lvl7pPr indent="-323850" lvl="6" marL="3200400" rtl="0">
              <a:spcBef>
                <a:spcPts val="2000"/>
              </a:spcBef>
              <a:spcAft>
                <a:spcPts val="0"/>
              </a:spcAft>
              <a:buSzPts val="1500"/>
              <a:buChar char="●"/>
              <a:defRPr sz="1500"/>
            </a:lvl7pPr>
            <a:lvl8pPr indent="-323850" lvl="7" marL="3657600" rtl="0">
              <a:spcBef>
                <a:spcPts val="2000"/>
              </a:spcBef>
              <a:spcAft>
                <a:spcPts val="0"/>
              </a:spcAft>
              <a:buSzPts val="1500"/>
              <a:buChar char="○"/>
              <a:defRPr sz="1500"/>
            </a:lvl8pPr>
            <a:lvl9pPr indent="-323850" lvl="8" marL="4114800" rtl="0">
              <a:spcBef>
                <a:spcPts val="2000"/>
              </a:spcBef>
              <a:spcAft>
                <a:spcPts val="2000"/>
              </a:spcAft>
              <a:buSzPts val="1500"/>
              <a:buChar char="■"/>
              <a:defRPr sz="1500"/>
            </a:lvl9pPr>
          </a:lstStyle>
          <a:p/>
        </p:txBody>
      </p:sp>
      <p:sp>
        <p:nvSpPr>
          <p:cNvPr id="85" name="Google Shape;85;p23"/>
          <p:cNvSpPr txBox="1"/>
          <p:nvPr>
            <p:ph idx="2" type="body"/>
          </p:nvPr>
        </p:nvSpPr>
        <p:spPr>
          <a:xfrm>
            <a:off x="5369333" y="2176037"/>
            <a:ext cx="4444200" cy="4592400"/>
          </a:xfrm>
          <a:prstGeom prst="rect">
            <a:avLst/>
          </a:prstGeom>
        </p:spPr>
        <p:txBody>
          <a:bodyPr anchorCtr="0" anchor="t" bIns="112875" lIns="112875" spcFirstLastPara="1" rIns="112875" wrap="square" tIns="112875">
            <a:noAutofit/>
          </a:bodyPr>
          <a:lstStyle>
            <a:lvl1pPr indent="-336550" lvl="0" marL="457200" rtl="0">
              <a:spcBef>
                <a:spcPts val="0"/>
              </a:spcBef>
              <a:spcAft>
                <a:spcPts val="0"/>
              </a:spcAft>
              <a:buSzPts val="1700"/>
              <a:buChar char="●"/>
              <a:defRPr sz="1700"/>
            </a:lvl1pPr>
            <a:lvl2pPr indent="-323850" lvl="1" marL="914400" rtl="0">
              <a:spcBef>
                <a:spcPts val="2000"/>
              </a:spcBef>
              <a:spcAft>
                <a:spcPts val="0"/>
              </a:spcAft>
              <a:buSzPts val="1500"/>
              <a:buChar char="○"/>
              <a:defRPr sz="1500"/>
            </a:lvl2pPr>
            <a:lvl3pPr indent="-323850" lvl="2" marL="1371600" rtl="0">
              <a:spcBef>
                <a:spcPts val="2000"/>
              </a:spcBef>
              <a:spcAft>
                <a:spcPts val="0"/>
              </a:spcAft>
              <a:buSzPts val="1500"/>
              <a:buChar char="■"/>
              <a:defRPr sz="1500"/>
            </a:lvl3pPr>
            <a:lvl4pPr indent="-323850" lvl="3" marL="1828800" rtl="0">
              <a:spcBef>
                <a:spcPts val="2000"/>
              </a:spcBef>
              <a:spcAft>
                <a:spcPts val="0"/>
              </a:spcAft>
              <a:buSzPts val="1500"/>
              <a:buChar char="●"/>
              <a:defRPr sz="1500"/>
            </a:lvl4pPr>
            <a:lvl5pPr indent="-323850" lvl="4" marL="2286000" rtl="0">
              <a:spcBef>
                <a:spcPts val="2000"/>
              </a:spcBef>
              <a:spcAft>
                <a:spcPts val="0"/>
              </a:spcAft>
              <a:buSzPts val="1500"/>
              <a:buChar char="○"/>
              <a:defRPr sz="1500"/>
            </a:lvl5pPr>
            <a:lvl6pPr indent="-323850" lvl="5" marL="2743200" rtl="0">
              <a:spcBef>
                <a:spcPts val="2000"/>
              </a:spcBef>
              <a:spcAft>
                <a:spcPts val="0"/>
              </a:spcAft>
              <a:buSzPts val="1500"/>
              <a:buChar char="■"/>
              <a:defRPr sz="1500"/>
            </a:lvl6pPr>
            <a:lvl7pPr indent="-323850" lvl="6" marL="3200400" rtl="0">
              <a:spcBef>
                <a:spcPts val="2000"/>
              </a:spcBef>
              <a:spcAft>
                <a:spcPts val="0"/>
              </a:spcAft>
              <a:buSzPts val="1500"/>
              <a:buChar char="●"/>
              <a:defRPr sz="1500"/>
            </a:lvl7pPr>
            <a:lvl8pPr indent="-323850" lvl="7" marL="3657600" rtl="0">
              <a:spcBef>
                <a:spcPts val="2000"/>
              </a:spcBef>
              <a:spcAft>
                <a:spcPts val="0"/>
              </a:spcAft>
              <a:buSzPts val="1500"/>
              <a:buChar char="○"/>
              <a:defRPr sz="1500"/>
            </a:lvl8pPr>
            <a:lvl9pPr indent="-323850" lvl="8" marL="4114800" rtl="0">
              <a:spcBef>
                <a:spcPts val="2000"/>
              </a:spcBef>
              <a:spcAft>
                <a:spcPts val="2000"/>
              </a:spcAft>
              <a:buSzPts val="1500"/>
              <a:buChar char="■"/>
              <a:defRPr sz="1500"/>
            </a:lvl9pPr>
          </a:lstStyle>
          <a:p/>
        </p:txBody>
      </p:sp>
      <p:sp>
        <p:nvSpPr>
          <p:cNvPr id="86" name="Google Shape;86;p23"/>
          <p:cNvSpPr txBox="1"/>
          <p:nvPr>
            <p:ph idx="12" type="sldNum"/>
          </p:nvPr>
        </p:nvSpPr>
        <p:spPr>
          <a:xfrm>
            <a:off x="9413842" y="6908469"/>
            <a:ext cx="609600" cy="583200"/>
          </a:xfrm>
          <a:prstGeom prst="rect">
            <a:avLst/>
          </a:prstGeom>
        </p:spPr>
        <p:txBody>
          <a:bodyPr anchorCtr="0" anchor="ctr" bIns="112875" lIns="112875" spcFirstLastPara="1" rIns="112875" wrap="square" tIns="112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7" name="Shape 87"/>
        <p:cNvGrpSpPr/>
        <p:nvPr/>
      </p:nvGrpSpPr>
      <p:grpSpPr>
        <a:xfrm>
          <a:off x="0" y="0"/>
          <a:ext cx="0" cy="0"/>
          <a:chOff x="0" y="0"/>
          <a:chExt cx="0" cy="0"/>
        </a:xfrm>
      </p:grpSpPr>
      <p:sp>
        <p:nvSpPr>
          <p:cNvPr id="88" name="Google Shape;88;p24"/>
          <p:cNvSpPr txBox="1"/>
          <p:nvPr>
            <p:ph type="title"/>
          </p:nvPr>
        </p:nvSpPr>
        <p:spPr>
          <a:xfrm>
            <a:off x="346333" y="551852"/>
            <a:ext cx="9467400" cy="1086600"/>
          </a:xfrm>
          <a:prstGeom prst="rect">
            <a:avLst/>
          </a:prstGeom>
        </p:spPr>
        <p:txBody>
          <a:bodyPr anchorCtr="0" anchor="b" bIns="112875" lIns="112875" spcFirstLastPara="1" rIns="112875" wrap="square" tIns="112875">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89" name="Google Shape;89;p24"/>
          <p:cNvSpPr txBox="1"/>
          <p:nvPr>
            <p:ph idx="12" type="sldNum"/>
          </p:nvPr>
        </p:nvSpPr>
        <p:spPr>
          <a:xfrm>
            <a:off x="9413842" y="6908469"/>
            <a:ext cx="609600" cy="583200"/>
          </a:xfrm>
          <a:prstGeom prst="rect">
            <a:avLst/>
          </a:prstGeom>
        </p:spPr>
        <p:txBody>
          <a:bodyPr anchorCtr="0" anchor="ctr" bIns="112875" lIns="112875" spcFirstLastPara="1" rIns="112875" wrap="square" tIns="112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0" name="Shape 90"/>
        <p:cNvGrpSpPr/>
        <p:nvPr/>
      </p:nvGrpSpPr>
      <p:grpSpPr>
        <a:xfrm>
          <a:off x="0" y="0"/>
          <a:ext cx="0" cy="0"/>
          <a:chOff x="0" y="0"/>
          <a:chExt cx="0" cy="0"/>
        </a:xfrm>
      </p:grpSpPr>
      <p:cxnSp>
        <p:nvCxnSpPr>
          <p:cNvPr id="91" name="Google Shape;91;p25"/>
          <p:cNvCxnSpPr/>
          <p:nvPr/>
        </p:nvCxnSpPr>
        <p:spPr>
          <a:xfrm>
            <a:off x="465194" y="2159685"/>
            <a:ext cx="682200" cy="0"/>
          </a:xfrm>
          <a:prstGeom prst="straightConnector1">
            <a:avLst/>
          </a:prstGeom>
          <a:noFill/>
          <a:ln cap="flat" cmpd="sng" w="19050">
            <a:solidFill>
              <a:schemeClr val="dk2"/>
            </a:solidFill>
            <a:prstDash val="lgDash"/>
            <a:round/>
            <a:headEnd len="sm" w="sm" type="none"/>
            <a:tailEnd len="sm" w="sm" type="none"/>
          </a:ln>
        </p:spPr>
      </p:cxnSp>
      <p:sp>
        <p:nvSpPr>
          <p:cNvPr id="92" name="Google Shape;92;p25"/>
          <p:cNvSpPr txBox="1"/>
          <p:nvPr>
            <p:ph type="title"/>
          </p:nvPr>
        </p:nvSpPr>
        <p:spPr>
          <a:xfrm>
            <a:off x="346333" y="936000"/>
            <a:ext cx="3120000" cy="1119600"/>
          </a:xfrm>
          <a:prstGeom prst="rect">
            <a:avLst/>
          </a:prstGeom>
        </p:spPr>
        <p:txBody>
          <a:bodyPr anchorCtr="0" anchor="b" bIns="112875" lIns="112875" spcFirstLastPara="1" rIns="112875" wrap="square" tIns="11287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93" name="Google Shape;93;p25"/>
          <p:cNvSpPr txBox="1"/>
          <p:nvPr>
            <p:ph idx="1" type="body"/>
          </p:nvPr>
        </p:nvSpPr>
        <p:spPr>
          <a:xfrm>
            <a:off x="346333" y="2397339"/>
            <a:ext cx="3120000" cy="4371600"/>
          </a:xfrm>
          <a:prstGeom prst="rect">
            <a:avLst/>
          </a:prstGeom>
        </p:spPr>
        <p:txBody>
          <a:bodyPr anchorCtr="0" anchor="t" bIns="112875" lIns="112875" spcFirstLastPara="1" rIns="112875" wrap="square" tIns="112875">
            <a:noAutofit/>
          </a:bodyPr>
          <a:lstStyle>
            <a:lvl1pPr indent="-323850" lvl="0" marL="457200" rtl="0">
              <a:spcBef>
                <a:spcPts val="0"/>
              </a:spcBef>
              <a:spcAft>
                <a:spcPts val="0"/>
              </a:spcAft>
              <a:buSzPts val="1500"/>
              <a:buChar char="●"/>
              <a:defRPr sz="1500"/>
            </a:lvl1pPr>
            <a:lvl2pPr indent="-323850" lvl="1" marL="914400" rtl="0">
              <a:spcBef>
                <a:spcPts val="2000"/>
              </a:spcBef>
              <a:spcAft>
                <a:spcPts val="0"/>
              </a:spcAft>
              <a:buSzPts val="1500"/>
              <a:buChar char="○"/>
              <a:defRPr sz="1500"/>
            </a:lvl2pPr>
            <a:lvl3pPr indent="-323850" lvl="2" marL="1371600" rtl="0">
              <a:spcBef>
                <a:spcPts val="2000"/>
              </a:spcBef>
              <a:spcAft>
                <a:spcPts val="0"/>
              </a:spcAft>
              <a:buSzPts val="1500"/>
              <a:buChar char="■"/>
              <a:defRPr sz="1500"/>
            </a:lvl3pPr>
            <a:lvl4pPr indent="-323850" lvl="3" marL="1828800" rtl="0">
              <a:spcBef>
                <a:spcPts val="2000"/>
              </a:spcBef>
              <a:spcAft>
                <a:spcPts val="0"/>
              </a:spcAft>
              <a:buSzPts val="1500"/>
              <a:buChar char="●"/>
              <a:defRPr sz="1500"/>
            </a:lvl4pPr>
            <a:lvl5pPr indent="-323850" lvl="4" marL="2286000" rtl="0">
              <a:spcBef>
                <a:spcPts val="2000"/>
              </a:spcBef>
              <a:spcAft>
                <a:spcPts val="0"/>
              </a:spcAft>
              <a:buSzPts val="1500"/>
              <a:buChar char="○"/>
              <a:defRPr sz="1500"/>
            </a:lvl5pPr>
            <a:lvl6pPr indent="-323850" lvl="5" marL="2743200" rtl="0">
              <a:spcBef>
                <a:spcPts val="2000"/>
              </a:spcBef>
              <a:spcAft>
                <a:spcPts val="0"/>
              </a:spcAft>
              <a:buSzPts val="1500"/>
              <a:buChar char="■"/>
              <a:defRPr sz="1500"/>
            </a:lvl6pPr>
            <a:lvl7pPr indent="-323850" lvl="6" marL="3200400" rtl="0">
              <a:spcBef>
                <a:spcPts val="2000"/>
              </a:spcBef>
              <a:spcAft>
                <a:spcPts val="0"/>
              </a:spcAft>
              <a:buSzPts val="1500"/>
              <a:buChar char="●"/>
              <a:defRPr sz="1500"/>
            </a:lvl7pPr>
            <a:lvl8pPr indent="-323850" lvl="7" marL="3657600" rtl="0">
              <a:spcBef>
                <a:spcPts val="2000"/>
              </a:spcBef>
              <a:spcAft>
                <a:spcPts val="0"/>
              </a:spcAft>
              <a:buSzPts val="1500"/>
              <a:buChar char="○"/>
              <a:defRPr sz="1500"/>
            </a:lvl8pPr>
            <a:lvl9pPr indent="-323850" lvl="8" marL="4114800" rtl="0">
              <a:spcBef>
                <a:spcPts val="2000"/>
              </a:spcBef>
              <a:spcAft>
                <a:spcPts val="2000"/>
              </a:spcAft>
              <a:buSzPts val="1500"/>
              <a:buChar char="■"/>
              <a:defRPr sz="1500"/>
            </a:lvl9pPr>
          </a:lstStyle>
          <a:p/>
        </p:txBody>
      </p:sp>
      <p:sp>
        <p:nvSpPr>
          <p:cNvPr id="94" name="Google Shape;94;p25"/>
          <p:cNvSpPr txBox="1"/>
          <p:nvPr>
            <p:ph idx="12" type="sldNum"/>
          </p:nvPr>
        </p:nvSpPr>
        <p:spPr>
          <a:xfrm>
            <a:off x="9413842" y="6908469"/>
            <a:ext cx="609600" cy="583200"/>
          </a:xfrm>
          <a:prstGeom prst="rect">
            <a:avLst/>
          </a:prstGeom>
        </p:spPr>
        <p:txBody>
          <a:bodyPr anchorCtr="0" anchor="ctr" bIns="112875" lIns="112875" spcFirstLastPara="1" rIns="112875" wrap="square" tIns="112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95" name="Shape 95"/>
        <p:cNvGrpSpPr/>
        <p:nvPr/>
      </p:nvGrpSpPr>
      <p:grpSpPr>
        <a:xfrm>
          <a:off x="0" y="0"/>
          <a:ext cx="0" cy="0"/>
          <a:chOff x="0" y="0"/>
          <a:chExt cx="0" cy="0"/>
        </a:xfrm>
      </p:grpSpPr>
      <p:sp>
        <p:nvSpPr>
          <p:cNvPr id="96" name="Google Shape;96;p26"/>
          <p:cNvSpPr txBox="1"/>
          <p:nvPr>
            <p:ph type="title"/>
          </p:nvPr>
        </p:nvSpPr>
        <p:spPr>
          <a:xfrm>
            <a:off x="544722" y="783556"/>
            <a:ext cx="6309000" cy="6052800"/>
          </a:xfrm>
          <a:prstGeom prst="rect">
            <a:avLst/>
          </a:prstGeom>
        </p:spPr>
        <p:txBody>
          <a:bodyPr anchorCtr="0" anchor="ctr" bIns="112875" lIns="112875" spcFirstLastPara="1" rIns="112875" wrap="square" tIns="112875">
            <a:noAutofit/>
          </a:bodyPr>
          <a:lstStyle>
            <a:lvl1pPr lvl="0" rtl="0">
              <a:spcBef>
                <a:spcPts val="0"/>
              </a:spcBef>
              <a:spcAft>
                <a:spcPts val="0"/>
              </a:spcAft>
              <a:buClr>
                <a:schemeClr val="lt1"/>
              </a:buClr>
              <a:buSzPts val="6700"/>
              <a:buNone/>
              <a:defRPr sz="6700">
                <a:solidFill>
                  <a:schemeClr val="lt1"/>
                </a:solidFill>
              </a:defRPr>
            </a:lvl1pPr>
            <a:lvl2pPr lvl="1" rtl="0">
              <a:spcBef>
                <a:spcPts val="0"/>
              </a:spcBef>
              <a:spcAft>
                <a:spcPts val="0"/>
              </a:spcAft>
              <a:buClr>
                <a:schemeClr val="lt1"/>
              </a:buClr>
              <a:buSzPts val="6700"/>
              <a:buNone/>
              <a:defRPr sz="6700">
                <a:solidFill>
                  <a:schemeClr val="lt1"/>
                </a:solidFill>
              </a:defRPr>
            </a:lvl2pPr>
            <a:lvl3pPr lvl="2" rtl="0">
              <a:spcBef>
                <a:spcPts val="0"/>
              </a:spcBef>
              <a:spcAft>
                <a:spcPts val="0"/>
              </a:spcAft>
              <a:buClr>
                <a:schemeClr val="lt1"/>
              </a:buClr>
              <a:buSzPts val="6700"/>
              <a:buNone/>
              <a:defRPr sz="6700">
                <a:solidFill>
                  <a:schemeClr val="lt1"/>
                </a:solidFill>
              </a:defRPr>
            </a:lvl3pPr>
            <a:lvl4pPr lvl="3" rtl="0">
              <a:spcBef>
                <a:spcPts val="0"/>
              </a:spcBef>
              <a:spcAft>
                <a:spcPts val="0"/>
              </a:spcAft>
              <a:buClr>
                <a:schemeClr val="lt1"/>
              </a:buClr>
              <a:buSzPts val="6700"/>
              <a:buNone/>
              <a:defRPr sz="6700">
                <a:solidFill>
                  <a:schemeClr val="lt1"/>
                </a:solidFill>
              </a:defRPr>
            </a:lvl4pPr>
            <a:lvl5pPr lvl="4" rtl="0">
              <a:spcBef>
                <a:spcPts val="0"/>
              </a:spcBef>
              <a:spcAft>
                <a:spcPts val="0"/>
              </a:spcAft>
              <a:buClr>
                <a:schemeClr val="lt1"/>
              </a:buClr>
              <a:buSzPts val="6700"/>
              <a:buNone/>
              <a:defRPr sz="6700">
                <a:solidFill>
                  <a:schemeClr val="lt1"/>
                </a:solidFill>
              </a:defRPr>
            </a:lvl5pPr>
            <a:lvl6pPr lvl="5" rtl="0">
              <a:spcBef>
                <a:spcPts val="0"/>
              </a:spcBef>
              <a:spcAft>
                <a:spcPts val="0"/>
              </a:spcAft>
              <a:buClr>
                <a:schemeClr val="lt1"/>
              </a:buClr>
              <a:buSzPts val="6700"/>
              <a:buNone/>
              <a:defRPr sz="6700">
                <a:solidFill>
                  <a:schemeClr val="lt1"/>
                </a:solidFill>
              </a:defRPr>
            </a:lvl6pPr>
            <a:lvl7pPr lvl="6" rtl="0">
              <a:spcBef>
                <a:spcPts val="0"/>
              </a:spcBef>
              <a:spcAft>
                <a:spcPts val="0"/>
              </a:spcAft>
              <a:buClr>
                <a:schemeClr val="lt1"/>
              </a:buClr>
              <a:buSzPts val="6700"/>
              <a:buNone/>
              <a:defRPr sz="6700">
                <a:solidFill>
                  <a:schemeClr val="lt1"/>
                </a:solidFill>
              </a:defRPr>
            </a:lvl7pPr>
            <a:lvl8pPr lvl="7" rtl="0">
              <a:spcBef>
                <a:spcPts val="0"/>
              </a:spcBef>
              <a:spcAft>
                <a:spcPts val="0"/>
              </a:spcAft>
              <a:buClr>
                <a:schemeClr val="lt1"/>
              </a:buClr>
              <a:buSzPts val="6700"/>
              <a:buNone/>
              <a:defRPr sz="6700">
                <a:solidFill>
                  <a:schemeClr val="lt1"/>
                </a:solidFill>
              </a:defRPr>
            </a:lvl8pPr>
            <a:lvl9pPr lvl="8" rtl="0">
              <a:spcBef>
                <a:spcPts val="0"/>
              </a:spcBef>
              <a:spcAft>
                <a:spcPts val="0"/>
              </a:spcAft>
              <a:buClr>
                <a:schemeClr val="lt1"/>
              </a:buClr>
              <a:buSzPts val="6700"/>
              <a:buNone/>
              <a:defRPr sz="6700">
                <a:solidFill>
                  <a:schemeClr val="lt1"/>
                </a:solidFill>
              </a:defRPr>
            </a:lvl9pPr>
          </a:lstStyle>
          <a:p/>
        </p:txBody>
      </p:sp>
      <p:sp>
        <p:nvSpPr>
          <p:cNvPr id="97" name="Google Shape;97;p26"/>
          <p:cNvSpPr txBox="1"/>
          <p:nvPr>
            <p:ph idx="12" type="sldNum"/>
          </p:nvPr>
        </p:nvSpPr>
        <p:spPr>
          <a:xfrm>
            <a:off x="9413842" y="6908469"/>
            <a:ext cx="609600" cy="583200"/>
          </a:xfrm>
          <a:prstGeom prst="rect">
            <a:avLst/>
          </a:prstGeom>
        </p:spPr>
        <p:txBody>
          <a:bodyPr anchorCtr="0" anchor="ctr" bIns="112875" lIns="112875" spcFirstLastPara="1" rIns="112875" wrap="square" tIns="11287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98" name="Shape 98"/>
        <p:cNvGrpSpPr/>
        <p:nvPr/>
      </p:nvGrpSpPr>
      <p:grpSpPr>
        <a:xfrm>
          <a:off x="0" y="0"/>
          <a:ext cx="0" cy="0"/>
          <a:chOff x="0" y="0"/>
          <a:chExt cx="0" cy="0"/>
        </a:xfrm>
      </p:grpSpPr>
      <p:sp>
        <p:nvSpPr>
          <p:cNvPr id="99" name="Google Shape;99;p27"/>
          <p:cNvSpPr/>
          <p:nvPr/>
        </p:nvSpPr>
        <p:spPr>
          <a:xfrm>
            <a:off x="5080000" y="259"/>
            <a:ext cx="5079900" cy="7620000"/>
          </a:xfrm>
          <a:prstGeom prst="rect">
            <a:avLst/>
          </a:prstGeom>
          <a:solidFill>
            <a:schemeClr val="lt1"/>
          </a:solidFill>
          <a:ln>
            <a:noFill/>
          </a:ln>
        </p:spPr>
        <p:txBody>
          <a:bodyPr anchorCtr="0" anchor="ctr" bIns="112875" lIns="112875" spcFirstLastPara="1" rIns="112875" wrap="square" tIns="112875">
            <a:noAutofit/>
          </a:bodyPr>
          <a:lstStyle/>
          <a:p>
            <a:pPr indent="0" lvl="0" marL="0" rtl="0" algn="l">
              <a:spcBef>
                <a:spcPts val="0"/>
              </a:spcBef>
              <a:spcAft>
                <a:spcPts val="0"/>
              </a:spcAft>
              <a:buNone/>
            </a:pPr>
            <a:r>
              <a:t/>
            </a:r>
            <a:endParaRPr/>
          </a:p>
        </p:txBody>
      </p:sp>
      <p:cxnSp>
        <p:nvCxnSpPr>
          <p:cNvPr id="100" name="Google Shape;100;p27"/>
          <p:cNvCxnSpPr/>
          <p:nvPr/>
        </p:nvCxnSpPr>
        <p:spPr>
          <a:xfrm>
            <a:off x="5588528" y="6660000"/>
            <a:ext cx="641400" cy="0"/>
          </a:xfrm>
          <a:prstGeom prst="straightConnector1">
            <a:avLst/>
          </a:prstGeom>
          <a:noFill/>
          <a:ln cap="flat" cmpd="sng" w="19050">
            <a:solidFill>
              <a:schemeClr val="dk1"/>
            </a:solidFill>
            <a:prstDash val="lgDash"/>
            <a:round/>
            <a:headEnd len="sm" w="sm" type="none"/>
            <a:tailEnd len="sm" w="sm" type="none"/>
          </a:ln>
        </p:spPr>
      </p:cxnSp>
      <p:sp>
        <p:nvSpPr>
          <p:cNvPr id="101" name="Google Shape;101;p27"/>
          <p:cNvSpPr txBox="1"/>
          <p:nvPr>
            <p:ph type="title"/>
          </p:nvPr>
        </p:nvSpPr>
        <p:spPr>
          <a:xfrm>
            <a:off x="295000" y="1598148"/>
            <a:ext cx="4494600" cy="2650800"/>
          </a:xfrm>
          <a:prstGeom prst="rect">
            <a:avLst/>
          </a:prstGeom>
        </p:spPr>
        <p:txBody>
          <a:bodyPr anchorCtr="0" anchor="b" bIns="112875" lIns="112875" spcFirstLastPara="1" rIns="112875" wrap="square" tIns="112875">
            <a:noAutofit/>
          </a:bodyPr>
          <a:lstStyle>
            <a:lvl1pPr lvl="0" rtl="0" algn="ctr">
              <a:spcBef>
                <a:spcPts val="0"/>
              </a:spcBef>
              <a:spcAft>
                <a:spcPts val="0"/>
              </a:spcAft>
              <a:buClr>
                <a:schemeClr val="lt1"/>
              </a:buClr>
              <a:buSzPts val="5700"/>
              <a:buNone/>
              <a:defRPr sz="5700">
                <a:solidFill>
                  <a:schemeClr val="lt1"/>
                </a:solidFill>
              </a:defRPr>
            </a:lvl1pPr>
            <a:lvl2pPr lvl="1" rtl="0" algn="ctr">
              <a:spcBef>
                <a:spcPts val="0"/>
              </a:spcBef>
              <a:spcAft>
                <a:spcPts val="0"/>
              </a:spcAft>
              <a:buClr>
                <a:schemeClr val="lt1"/>
              </a:buClr>
              <a:buSzPts val="5700"/>
              <a:buNone/>
              <a:defRPr sz="5700">
                <a:solidFill>
                  <a:schemeClr val="lt1"/>
                </a:solidFill>
              </a:defRPr>
            </a:lvl2pPr>
            <a:lvl3pPr lvl="2" rtl="0" algn="ctr">
              <a:spcBef>
                <a:spcPts val="0"/>
              </a:spcBef>
              <a:spcAft>
                <a:spcPts val="0"/>
              </a:spcAft>
              <a:buClr>
                <a:schemeClr val="lt1"/>
              </a:buClr>
              <a:buSzPts val="5700"/>
              <a:buNone/>
              <a:defRPr sz="5700">
                <a:solidFill>
                  <a:schemeClr val="lt1"/>
                </a:solidFill>
              </a:defRPr>
            </a:lvl3pPr>
            <a:lvl4pPr lvl="3" rtl="0" algn="ctr">
              <a:spcBef>
                <a:spcPts val="0"/>
              </a:spcBef>
              <a:spcAft>
                <a:spcPts val="0"/>
              </a:spcAft>
              <a:buClr>
                <a:schemeClr val="lt1"/>
              </a:buClr>
              <a:buSzPts val="5700"/>
              <a:buNone/>
              <a:defRPr sz="5700">
                <a:solidFill>
                  <a:schemeClr val="lt1"/>
                </a:solidFill>
              </a:defRPr>
            </a:lvl4pPr>
            <a:lvl5pPr lvl="4" rtl="0" algn="ctr">
              <a:spcBef>
                <a:spcPts val="0"/>
              </a:spcBef>
              <a:spcAft>
                <a:spcPts val="0"/>
              </a:spcAft>
              <a:buClr>
                <a:schemeClr val="lt1"/>
              </a:buClr>
              <a:buSzPts val="5700"/>
              <a:buNone/>
              <a:defRPr sz="5700">
                <a:solidFill>
                  <a:schemeClr val="lt1"/>
                </a:solidFill>
              </a:defRPr>
            </a:lvl5pPr>
            <a:lvl6pPr lvl="5" rtl="0" algn="ctr">
              <a:spcBef>
                <a:spcPts val="0"/>
              </a:spcBef>
              <a:spcAft>
                <a:spcPts val="0"/>
              </a:spcAft>
              <a:buClr>
                <a:schemeClr val="lt1"/>
              </a:buClr>
              <a:buSzPts val="5700"/>
              <a:buNone/>
              <a:defRPr sz="5700">
                <a:solidFill>
                  <a:schemeClr val="lt1"/>
                </a:solidFill>
              </a:defRPr>
            </a:lvl6pPr>
            <a:lvl7pPr lvl="6" rtl="0" algn="ctr">
              <a:spcBef>
                <a:spcPts val="0"/>
              </a:spcBef>
              <a:spcAft>
                <a:spcPts val="0"/>
              </a:spcAft>
              <a:buClr>
                <a:schemeClr val="lt1"/>
              </a:buClr>
              <a:buSzPts val="5700"/>
              <a:buNone/>
              <a:defRPr sz="5700">
                <a:solidFill>
                  <a:schemeClr val="lt1"/>
                </a:solidFill>
              </a:defRPr>
            </a:lvl7pPr>
            <a:lvl8pPr lvl="7" rtl="0" algn="ctr">
              <a:spcBef>
                <a:spcPts val="0"/>
              </a:spcBef>
              <a:spcAft>
                <a:spcPts val="0"/>
              </a:spcAft>
              <a:buClr>
                <a:schemeClr val="lt1"/>
              </a:buClr>
              <a:buSzPts val="5700"/>
              <a:buNone/>
              <a:defRPr sz="5700">
                <a:solidFill>
                  <a:schemeClr val="lt1"/>
                </a:solidFill>
              </a:defRPr>
            </a:lvl8pPr>
            <a:lvl9pPr lvl="8" rtl="0" algn="ctr">
              <a:spcBef>
                <a:spcPts val="0"/>
              </a:spcBef>
              <a:spcAft>
                <a:spcPts val="0"/>
              </a:spcAft>
              <a:buClr>
                <a:schemeClr val="lt1"/>
              </a:buClr>
              <a:buSzPts val="5700"/>
              <a:buNone/>
              <a:defRPr sz="5700">
                <a:solidFill>
                  <a:schemeClr val="lt1"/>
                </a:solidFill>
              </a:defRPr>
            </a:lvl9pPr>
          </a:lstStyle>
          <a:p/>
        </p:txBody>
      </p:sp>
      <p:sp>
        <p:nvSpPr>
          <p:cNvPr id="102" name="Google Shape;102;p27"/>
          <p:cNvSpPr txBox="1"/>
          <p:nvPr>
            <p:ph idx="1" type="subTitle"/>
          </p:nvPr>
        </p:nvSpPr>
        <p:spPr>
          <a:xfrm>
            <a:off x="295000" y="4328001"/>
            <a:ext cx="4494600" cy="1993200"/>
          </a:xfrm>
          <a:prstGeom prst="rect">
            <a:avLst/>
          </a:prstGeom>
        </p:spPr>
        <p:txBody>
          <a:bodyPr anchorCtr="0" anchor="t" bIns="112875" lIns="112875" spcFirstLastPara="1" rIns="112875" wrap="square" tIns="112875">
            <a:noAutofit/>
          </a:bodyPr>
          <a:lstStyle>
            <a:lvl1pPr lvl="0" rtl="0" algn="ctr">
              <a:lnSpc>
                <a:spcPct val="100000"/>
              </a:lnSpc>
              <a:spcBef>
                <a:spcPts val="0"/>
              </a:spcBef>
              <a:spcAft>
                <a:spcPts val="0"/>
              </a:spcAft>
              <a:buClr>
                <a:schemeClr val="lt1"/>
              </a:buClr>
              <a:buSzPts val="2300"/>
              <a:buNone/>
              <a:defRPr sz="2300">
                <a:solidFill>
                  <a:schemeClr val="lt1"/>
                </a:solidFill>
              </a:defRPr>
            </a:lvl1pPr>
            <a:lvl2pPr lvl="1" rtl="0" algn="ctr">
              <a:lnSpc>
                <a:spcPct val="100000"/>
              </a:lnSpc>
              <a:spcBef>
                <a:spcPts val="0"/>
              </a:spcBef>
              <a:spcAft>
                <a:spcPts val="0"/>
              </a:spcAft>
              <a:buClr>
                <a:schemeClr val="lt1"/>
              </a:buClr>
              <a:buSzPts val="2300"/>
              <a:buNone/>
              <a:defRPr sz="2300">
                <a:solidFill>
                  <a:schemeClr val="lt1"/>
                </a:solidFill>
              </a:defRPr>
            </a:lvl2pPr>
            <a:lvl3pPr lvl="2" rtl="0" algn="ctr">
              <a:lnSpc>
                <a:spcPct val="100000"/>
              </a:lnSpc>
              <a:spcBef>
                <a:spcPts val="0"/>
              </a:spcBef>
              <a:spcAft>
                <a:spcPts val="0"/>
              </a:spcAft>
              <a:buClr>
                <a:schemeClr val="lt1"/>
              </a:buClr>
              <a:buSzPts val="2300"/>
              <a:buNone/>
              <a:defRPr sz="2300">
                <a:solidFill>
                  <a:schemeClr val="lt1"/>
                </a:solidFill>
              </a:defRPr>
            </a:lvl3pPr>
            <a:lvl4pPr lvl="3" rtl="0" algn="ctr">
              <a:lnSpc>
                <a:spcPct val="100000"/>
              </a:lnSpc>
              <a:spcBef>
                <a:spcPts val="0"/>
              </a:spcBef>
              <a:spcAft>
                <a:spcPts val="0"/>
              </a:spcAft>
              <a:buClr>
                <a:schemeClr val="lt1"/>
              </a:buClr>
              <a:buSzPts val="2300"/>
              <a:buNone/>
              <a:defRPr sz="2300">
                <a:solidFill>
                  <a:schemeClr val="lt1"/>
                </a:solidFill>
              </a:defRPr>
            </a:lvl4pPr>
            <a:lvl5pPr lvl="4" rtl="0" algn="ctr">
              <a:lnSpc>
                <a:spcPct val="100000"/>
              </a:lnSpc>
              <a:spcBef>
                <a:spcPts val="0"/>
              </a:spcBef>
              <a:spcAft>
                <a:spcPts val="0"/>
              </a:spcAft>
              <a:buClr>
                <a:schemeClr val="lt1"/>
              </a:buClr>
              <a:buSzPts val="2300"/>
              <a:buNone/>
              <a:defRPr sz="2300">
                <a:solidFill>
                  <a:schemeClr val="lt1"/>
                </a:solidFill>
              </a:defRPr>
            </a:lvl5pPr>
            <a:lvl6pPr lvl="5" rtl="0" algn="ctr">
              <a:lnSpc>
                <a:spcPct val="100000"/>
              </a:lnSpc>
              <a:spcBef>
                <a:spcPts val="0"/>
              </a:spcBef>
              <a:spcAft>
                <a:spcPts val="0"/>
              </a:spcAft>
              <a:buClr>
                <a:schemeClr val="lt1"/>
              </a:buClr>
              <a:buSzPts val="2300"/>
              <a:buNone/>
              <a:defRPr sz="2300">
                <a:solidFill>
                  <a:schemeClr val="lt1"/>
                </a:solidFill>
              </a:defRPr>
            </a:lvl6pPr>
            <a:lvl7pPr lvl="6" rtl="0" algn="ctr">
              <a:lnSpc>
                <a:spcPct val="100000"/>
              </a:lnSpc>
              <a:spcBef>
                <a:spcPts val="0"/>
              </a:spcBef>
              <a:spcAft>
                <a:spcPts val="0"/>
              </a:spcAft>
              <a:buClr>
                <a:schemeClr val="lt1"/>
              </a:buClr>
              <a:buSzPts val="2300"/>
              <a:buNone/>
              <a:defRPr sz="2300">
                <a:solidFill>
                  <a:schemeClr val="lt1"/>
                </a:solidFill>
              </a:defRPr>
            </a:lvl7pPr>
            <a:lvl8pPr lvl="7" rtl="0" algn="ctr">
              <a:lnSpc>
                <a:spcPct val="100000"/>
              </a:lnSpc>
              <a:spcBef>
                <a:spcPts val="0"/>
              </a:spcBef>
              <a:spcAft>
                <a:spcPts val="0"/>
              </a:spcAft>
              <a:buClr>
                <a:schemeClr val="lt1"/>
              </a:buClr>
              <a:buSzPts val="2300"/>
              <a:buNone/>
              <a:defRPr sz="2300">
                <a:solidFill>
                  <a:schemeClr val="lt1"/>
                </a:solidFill>
              </a:defRPr>
            </a:lvl8pPr>
            <a:lvl9pPr lvl="8" rtl="0" algn="ctr">
              <a:lnSpc>
                <a:spcPct val="100000"/>
              </a:lnSpc>
              <a:spcBef>
                <a:spcPts val="0"/>
              </a:spcBef>
              <a:spcAft>
                <a:spcPts val="0"/>
              </a:spcAft>
              <a:buClr>
                <a:schemeClr val="lt1"/>
              </a:buClr>
              <a:buSzPts val="2300"/>
              <a:buNone/>
              <a:defRPr sz="2300">
                <a:solidFill>
                  <a:schemeClr val="lt1"/>
                </a:solidFill>
              </a:defRPr>
            </a:lvl9pPr>
          </a:lstStyle>
          <a:p/>
        </p:txBody>
      </p:sp>
      <p:sp>
        <p:nvSpPr>
          <p:cNvPr id="103" name="Google Shape;103;p27"/>
          <p:cNvSpPr txBox="1"/>
          <p:nvPr>
            <p:ph idx="2" type="body"/>
          </p:nvPr>
        </p:nvSpPr>
        <p:spPr>
          <a:xfrm>
            <a:off x="5488333" y="1072889"/>
            <a:ext cx="4263300" cy="5474100"/>
          </a:xfrm>
          <a:prstGeom prst="rect">
            <a:avLst/>
          </a:prstGeom>
        </p:spPr>
        <p:txBody>
          <a:bodyPr anchorCtr="0" anchor="ctr" bIns="112875" lIns="112875" spcFirstLastPara="1" rIns="112875" wrap="square" tIns="112875">
            <a:noAutofit/>
          </a:bodyPr>
          <a:lstStyle>
            <a:lvl1pPr indent="-368300" lvl="0" marL="457200" rtl="0">
              <a:spcBef>
                <a:spcPts val="0"/>
              </a:spcBef>
              <a:spcAft>
                <a:spcPts val="0"/>
              </a:spcAft>
              <a:buSzPts val="2200"/>
              <a:buChar char="●"/>
              <a:defRPr/>
            </a:lvl1pPr>
            <a:lvl2pPr indent="-336550" lvl="1" marL="914400" rtl="0">
              <a:spcBef>
                <a:spcPts val="2000"/>
              </a:spcBef>
              <a:spcAft>
                <a:spcPts val="0"/>
              </a:spcAft>
              <a:buSzPts val="1700"/>
              <a:buChar char="○"/>
              <a:defRPr/>
            </a:lvl2pPr>
            <a:lvl3pPr indent="-336550" lvl="2" marL="1371600" rtl="0">
              <a:spcBef>
                <a:spcPts val="2000"/>
              </a:spcBef>
              <a:spcAft>
                <a:spcPts val="0"/>
              </a:spcAft>
              <a:buSzPts val="1700"/>
              <a:buChar char="■"/>
              <a:defRPr/>
            </a:lvl3pPr>
            <a:lvl4pPr indent="-336550" lvl="3" marL="1828800" rtl="0">
              <a:spcBef>
                <a:spcPts val="2000"/>
              </a:spcBef>
              <a:spcAft>
                <a:spcPts val="0"/>
              </a:spcAft>
              <a:buSzPts val="1700"/>
              <a:buChar char="●"/>
              <a:defRPr/>
            </a:lvl4pPr>
            <a:lvl5pPr indent="-336550" lvl="4" marL="2286000" rtl="0">
              <a:spcBef>
                <a:spcPts val="2000"/>
              </a:spcBef>
              <a:spcAft>
                <a:spcPts val="0"/>
              </a:spcAft>
              <a:buSzPts val="1700"/>
              <a:buChar char="○"/>
              <a:defRPr/>
            </a:lvl5pPr>
            <a:lvl6pPr indent="-336550" lvl="5" marL="2743200" rtl="0">
              <a:spcBef>
                <a:spcPts val="2000"/>
              </a:spcBef>
              <a:spcAft>
                <a:spcPts val="0"/>
              </a:spcAft>
              <a:buSzPts val="1700"/>
              <a:buChar char="■"/>
              <a:defRPr/>
            </a:lvl6pPr>
            <a:lvl7pPr indent="-336550" lvl="6" marL="3200400" rtl="0">
              <a:spcBef>
                <a:spcPts val="2000"/>
              </a:spcBef>
              <a:spcAft>
                <a:spcPts val="0"/>
              </a:spcAft>
              <a:buSzPts val="1700"/>
              <a:buChar char="●"/>
              <a:defRPr/>
            </a:lvl7pPr>
            <a:lvl8pPr indent="-336550" lvl="7" marL="3657600" rtl="0">
              <a:spcBef>
                <a:spcPts val="2000"/>
              </a:spcBef>
              <a:spcAft>
                <a:spcPts val="0"/>
              </a:spcAft>
              <a:buSzPts val="1700"/>
              <a:buChar char="○"/>
              <a:defRPr/>
            </a:lvl8pPr>
            <a:lvl9pPr indent="-336550" lvl="8" marL="4114800" rtl="0">
              <a:spcBef>
                <a:spcPts val="2000"/>
              </a:spcBef>
              <a:spcAft>
                <a:spcPts val="2000"/>
              </a:spcAft>
              <a:buSzPts val="1700"/>
              <a:buChar char="■"/>
              <a:defRPr/>
            </a:lvl9pPr>
          </a:lstStyle>
          <a:p/>
        </p:txBody>
      </p:sp>
      <p:sp>
        <p:nvSpPr>
          <p:cNvPr id="104" name="Google Shape;104;p27"/>
          <p:cNvSpPr txBox="1"/>
          <p:nvPr>
            <p:ph idx="12" type="sldNum"/>
          </p:nvPr>
        </p:nvSpPr>
        <p:spPr>
          <a:xfrm>
            <a:off x="9413842" y="6908469"/>
            <a:ext cx="609600" cy="583200"/>
          </a:xfrm>
          <a:prstGeom prst="rect">
            <a:avLst/>
          </a:prstGeom>
        </p:spPr>
        <p:txBody>
          <a:bodyPr anchorCtr="0" anchor="ctr" bIns="112875" lIns="112875" spcFirstLastPara="1" rIns="112875" wrap="square" tIns="112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 name="Shape 105"/>
        <p:cNvGrpSpPr/>
        <p:nvPr/>
      </p:nvGrpSpPr>
      <p:grpSpPr>
        <a:xfrm>
          <a:off x="0" y="0"/>
          <a:ext cx="0" cy="0"/>
          <a:chOff x="0" y="0"/>
          <a:chExt cx="0" cy="0"/>
        </a:xfrm>
      </p:grpSpPr>
      <p:sp>
        <p:nvSpPr>
          <p:cNvPr id="106" name="Google Shape;106;p28"/>
          <p:cNvSpPr txBox="1"/>
          <p:nvPr>
            <p:ph idx="1" type="body"/>
          </p:nvPr>
        </p:nvSpPr>
        <p:spPr>
          <a:xfrm>
            <a:off x="346333" y="6267519"/>
            <a:ext cx="6665400" cy="896400"/>
          </a:xfrm>
          <a:prstGeom prst="rect">
            <a:avLst/>
          </a:prstGeom>
        </p:spPr>
        <p:txBody>
          <a:bodyPr anchorCtr="0" anchor="ctr" bIns="112875" lIns="112875" spcFirstLastPara="1" rIns="112875" wrap="square" tIns="112875">
            <a:noAutofit/>
          </a:bodyPr>
          <a:lstStyle>
            <a:lvl1pPr indent="-228600" lvl="0" marL="457200" rtl="0">
              <a:lnSpc>
                <a:spcPct val="100000"/>
              </a:lnSpc>
              <a:spcBef>
                <a:spcPts val="0"/>
              </a:spcBef>
              <a:spcAft>
                <a:spcPts val="0"/>
              </a:spcAft>
              <a:buSzPts val="2600"/>
              <a:buFont typeface="Oswald"/>
              <a:buNone/>
              <a:defRPr sz="2600">
                <a:latin typeface="Oswald"/>
                <a:ea typeface="Oswald"/>
                <a:cs typeface="Oswald"/>
                <a:sym typeface="Oswald"/>
              </a:defRPr>
            </a:lvl1pPr>
          </a:lstStyle>
          <a:p/>
        </p:txBody>
      </p:sp>
      <p:sp>
        <p:nvSpPr>
          <p:cNvPr id="107" name="Google Shape;107;p28"/>
          <p:cNvSpPr txBox="1"/>
          <p:nvPr>
            <p:ph idx="12" type="sldNum"/>
          </p:nvPr>
        </p:nvSpPr>
        <p:spPr>
          <a:xfrm>
            <a:off x="9413842" y="6908469"/>
            <a:ext cx="609600" cy="583200"/>
          </a:xfrm>
          <a:prstGeom prst="rect">
            <a:avLst/>
          </a:prstGeom>
        </p:spPr>
        <p:txBody>
          <a:bodyPr anchorCtr="0" anchor="ctr" bIns="112875" lIns="112875" spcFirstLastPara="1" rIns="112875" wrap="square" tIns="112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8" name="Shape 108"/>
        <p:cNvGrpSpPr/>
        <p:nvPr/>
      </p:nvGrpSpPr>
      <p:grpSpPr>
        <a:xfrm>
          <a:off x="0" y="0"/>
          <a:ext cx="0" cy="0"/>
          <a:chOff x="0" y="0"/>
          <a:chExt cx="0" cy="0"/>
        </a:xfrm>
      </p:grpSpPr>
      <p:cxnSp>
        <p:nvCxnSpPr>
          <p:cNvPr id="109" name="Google Shape;109;p29"/>
          <p:cNvCxnSpPr/>
          <p:nvPr/>
        </p:nvCxnSpPr>
        <p:spPr>
          <a:xfrm>
            <a:off x="459194" y="4427074"/>
            <a:ext cx="1011600" cy="0"/>
          </a:xfrm>
          <a:prstGeom prst="straightConnector1">
            <a:avLst/>
          </a:prstGeom>
          <a:noFill/>
          <a:ln cap="flat" cmpd="sng" w="28575">
            <a:solidFill>
              <a:schemeClr val="dk1"/>
            </a:solidFill>
            <a:prstDash val="lgDash"/>
            <a:round/>
            <a:headEnd len="sm" w="sm" type="none"/>
            <a:tailEnd len="sm" w="sm" type="none"/>
          </a:ln>
        </p:spPr>
      </p:cxnSp>
      <p:sp>
        <p:nvSpPr>
          <p:cNvPr id="110" name="Google Shape;110;p29"/>
          <p:cNvSpPr txBox="1"/>
          <p:nvPr>
            <p:ph hasCustomPrompt="1" type="title"/>
          </p:nvPr>
        </p:nvSpPr>
        <p:spPr>
          <a:xfrm>
            <a:off x="346333" y="1638704"/>
            <a:ext cx="9467400" cy="2908800"/>
          </a:xfrm>
          <a:prstGeom prst="rect">
            <a:avLst/>
          </a:prstGeom>
        </p:spPr>
        <p:txBody>
          <a:bodyPr anchorCtr="0" anchor="b" bIns="112875" lIns="112875" spcFirstLastPara="1" rIns="112875" wrap="square" tIns="112875">
            <a:noAutofit/>
          </a:bodyPr>
          <a:lstStyle>
            <a:lvl1pPr lvl="0" rtl="0">
              <a:spcBef>
                <a:spcPts val="0"/>
              </a:spcBef>
              <a:spcAft>
                <a:spcPts val="0"/>
              </a:spcAft>
              <a:buSzPts val="14800"/>
              <a:buNone/>
              <a:defRPr sz="14800"/>
            </a:lvl1pPr>
            <a:lvl2pPr lvl="1" rtl="0">
              <a:spcBef>
                <a:spcPts val="0"/>
              </a:spcBef>
              <a:spcAft>
                <a:spcPts val="0"/>
              </a:spcAft>
              <a:buSzPts val="14800"/>
              <a:buNone/>
              <a:defRPr sz="14800"/>
            </a:lvl2pPr>
            <a:lvl3pPr lvl="2" rtl="0">
              <a:spcBef>
                <a:spcPts val="0"/>
              </a:spcBef>
              <a:spcAft>
                <a:spcPts val="0"/>
              </a:spcAft>
              <a:buSzPts val="14800"/>
              <a:buNone/>
              <a:defRPr sz="14800"/>
            </a:lvl3pPr>
            <a:lvl4pPr lvl="3" rtl="0">
              <a:spcBef>
                <a:spcPts val="0"/>
              </a:spcBef>
              <a:spcAft>
                <a:spcPts val="0"/>
              </a:spcAft>
              <a:buSzPts val="14800"/>
              <a:buNone/>
              <a:defRPr sz="14800"/>
            </a:lvl4pPr>
            <a:lvl5pPr lvl="4" rtl="0">
              <a:spcBef>
                <a:spcPts val="0"/>
              </a:spcBef>
              <a:spcAft>
                <a:spcPts val="0"/>
              </a:spcAft>
              <a:buSzPts val="14800"/>
              <a:buNone/>
              <a:defRPr sz="14800"/>
            </a:lvl5pPr>
            <a:lvl6pPr lvl="5" rtl="0">
              <a:spcBef>
                <a:spcPts val="0"/>
              </a:spcBef>
              <a:spcAft>
                <a:spcPts val="0"/>
              </a:spcAft>
              <a:buSzPts val="14800"/>
              <a:buNone/>
              <a:defRPr sz="14800"/>
            </a:lvl6pPr>
            <a:lvl7pPr lvl="6" rtl="0">
              <a:spcBef>
                <a:spcPts val="0"/>
              </a:spcBef>
              <a:spcAft>
                <a:spcPts val="0"/>
              </a:spcAft>
              <a:buSzPts val="14800"/>
              <a:buNone/>
              <a:defRPr sz="14800"/>
            </a:lvl7pPr>
            <a:lvl8pPr lvl="7" rtl="0">
              <a:spcBef>
                <a:spcPts val="0"/>
              </a:spcBef>
              <a:spcAft>
                <a:spcPts val="0"/>
              </a:spcAft>
              <a:buSzPts val="14800"/>
              <a:buNone/>
              <a:defRPr sz="14800"/>
            </a:lvl8pPr>
            <a:lvl9pPr lvl="8" rtl="0">
              <a:spcBef>
                <a:spcPts val="0"/>
              </a:spcBef>
              <a:spcAft>
                <a:spcPts val="0"/>
              </a:spcAft>
              <a:buSzPts val="14800"/>
              <a:buNone/>
              <a:defRPr sz="14800"/>
            </a:lvl9pPr>
          </a:lstStyle>
          <a:p>
            <a:r>
              <a:t>xx%</a:t>
            </a:r>
          </a:p>
        </p:txBody>
      </p:sp>
      <p:sp>
        <p:nvSpPr>
          <p:cNvPr id="111" name="Google Shape;111;p29"/>
          <p:cNvSpPr txBox="1"/>
          <p:nvPr>
            <p:ph idx="1" type="body"/>
          </p:nvPr>
        </p:nvSpPr>
        <p:spPr>
          <a:xfrm>
            <a:off x="346333" y="4669963"/>
            <a:ext cx="9467400" cy="1927200"/>
          </a:xfrm>
          <a:prstGeom prst="rect">
            <a:avLst/>
          </a:prstGeom>
        </p:spPr>
        <p:txBody>
          <a:bodyPr anchorCtr="0" anchor="t" bIns="112875" lIns="112875" spcFirstLastPara="1" rIns="112875" wrap="square" tIns="112875">
            <a:noAutofit/>
          </a:bodyPr>
          <a:lstStyle>
            <a:lvl1pPr indent="-368300" lvl="0" marL="457200" rtl="0">
              <a:spcBef>
                <a:spcPts val="0"/>
              </a:spcBef>
              <a:spcAft>
                <a:spcPts val="0"/>
              </a:spcAft>
              <a:buSzPts val="2200"/>
              <a:buChar char="●"/>
              <a:defRPr/>
            </a:lvl1pPr>
            <a:lvl2pPr indent="-336550" lvl="1" marL="914400" rtl="0">
              <a:spcBef>
                <a:spcPts val="2000"/>
              </a:spcBef>
              <a:spcAft>
                <a:spcPts val="0"/>
              </a:spcAft>
              <a:buSzPts val="1700"/>
              <a:buChar char="○"/>
              <a:defRPr/>
            </a:lvl2pPr>
            <a:lvl3pPr indent="-336550" lvl="2" marL="1371600" rtl="0">
              <a:spcBef>
                <a:spcPts val="2000"/>
              </a:spcBef>
              <a:spcAft>
                <a:spcPts val="0"/>
              </a:spcAft>
              <a:buSzPts val="1700"/>
              <a:buChar char="■"/>
              <a:defRPr/>
            </a:lvl3pPr>
            <a:lvl4pPr indent="-336550" lvl="3" marL="1828800" rtl="0">
              <a:spcBef>
                <a:spcPts val="2000"/>
              </a:spcBef>
              <a:spcAft>
                <a:spcPts val="0"/>
              </a:spcAft>
              <a:buSzPts val="1700"/>
              <a:buChar char="●"/>
              <a:defRPr/>
            </a:lvl4pPr>
            <a:lvl5pPr indent="-336550" lvl="4" marL="2286000" rtl="0">
              <a:spcBef>
                <a:spcPts val="2000"/>
              </a:spcBef>
              <a:spcAft>
                <a:spcPts val="0"/>
              </a:spcAft>
              <a:buSzPts val="1700"/>
              <a:buChar char="○"/>
              <a:defRPr/>
            </a:lvl5pPr>
            <a:lvl6pPr indent="-336550" lvl="5" marL="2743200" rtl="0">
              <a:spcBef>
                <a:spcPts val="2000"/>
              </a:spcBef>
              <a:spcAft>
                <a:spcPts val="0"/>
              </a:spcAft>
              <a:buSzPts val="1700"/>
              <a:buChar char="■"/>
              <a:defRPr/>
            </a:lvl6pPr>
            <a:lvl7pPr indent="-336550" lvl="6" marL="3200400" rtl="0">
              <a:spcBef>
                <a:spcPts val="2000"/>
              </a:spcBef>
              <a:spcAft>
                <a:spcPts val="0"/>
              </a:spcAft>
              <a:buSzPts val="1700"/>
              <a:buChar char="●"/>
              <a:defRPr/>
            </a:lvl7pPr>
            <a:lvl8pPr indent="-336550" lvl="7" marL="3657600" rtl="0">
              <a:spcBef>
                <a:spcPts val="2000"/>
              </a:spcBef>
              <a:spcAft>
                <a:spcPts val="0"/>
              </a:spcAft>
              <a:buSzPts val="1700"/>
              <a:buChar char="○"/>
              <a:defRPr/>
            </a:lvl8pPr>
            <a:lvl9pPr indent="-336550" lvl="8" marL="4114800" rtl="0">
              <a:spcBef>
                <a:spcPts val="2000"/>
              </a:spcBef>
              <a:spcAft>
                <a:spcPts val="2000"/>
              </a:spcAft>
              <a:buSzPts val="1700"/>
              <a:buChar char="■"/>
              <a:defRPr/>
            </a:lvl9pPr>
          </a:lstStyle>
          <a:p/>
        </p:txBody>
      </p:sp>
      <p:sp>
        <p:nvSpPr>
          <p:cNvPr id="112" name="Google Shape;112;p29"/>
          <p:cNvSpPr txBox="1"/>
          <p:nvPr>
            <p:ph idx="12" type="sldNum"/>
          </p:nvPr>
        </p:nvSpPr>
        <p:spPr>
          <a:xfrm>
            <a:off x="9413842" y="6908469"/>
            <a:ext cx="609600" cy="583200"/>
          </a:xfrm>
          <a:prstGeom prst="rect">
            <a:avLst/>
          </a:prstGeom>
        </p:spPr>
        <p:txBody>
          <a:bodyPr anchorCtr="0" anchor="ctr" bIns="112875" lIns="112875" spcFirstLastPara="1" rIns="112875" wrap="square" tIns="112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3" name="Shape 113"/>
        <p:cNvGrpSpPr/>
        <p:nvPr/>
      </p:nvGrpSpPr>
      <p:grpSpPr>
        <a:xfrm>
          <a:off x="0" y="0"/>
          <a:ext cx="0" cy="0"/>
          <a:chOff x="0" y="0"/>
          <a:chExt cx="0" cy="0"/>
        </a:xfrm>
      </p:grpSpPr>
      <p:sp>
        <p:nvSpPr>
          <p:cNvPr id="114" name="Google Shape;114;p30"/>
          <p:cNvSpPr txBox="1"/>
          <p:nvPr>
            <p:ph idx="12" type="sldNum"/>
          </p:nvPr>
        </p:nvSpPr>
        <p:spPr>
          <a:xfrm>
            <a:off x="9413842" y="6908469"/>
            <a:ext cx="609600" cy="583200"/>
          </a:xfrm>
          <a:prstGeom prst="rect">
            <a:avLst/>
          </a:prstGeom>
        </p:spPr>
        <p:txBody>
          <a:bodyPr anchorCtr="0" anchor="ctr" bIns="112875" lIns="112875" spcFirstLastPara="1" rIns="112875" wrap="square" tIns="1128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type="tx">
  <p:cSld name="TITLE_AND_BODY">
    <p:spTree>
      <p:nvGrpSpPr>
        <p:cNvPr id="119" name="Shape 119"/>
        <p:cNvGrpSpPr/>
        <p:nvPr/>
      </p:nvGrpSpPr>
      <p:grpSpPr>
        <a:xfrm>
          <a:off x="0" y="0"/>
          <a:ext cx="0" cy="0"/>
          <a:chOff x="0" y="0"/>
          <a:chExt cx="0" cy="0"/>
        </a:xfrm>
      </p:grpSpPr>
      <p:sp>
        <p:nvSpPr>
          <p:cNvPr id="120" name="Google Shape;120;p32"/>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lvl="0" marL="40638" marR="40638" algn="ctr">
              <a:spcBef>
                <a:spcPts val="0"/>
              </a:spcBef>
              <a:spcAft>
                <a:spcPts val="0"/>
              </a:spcAft>
              <a:buSzPts val="1400"/>
              <a:buChar char="●"/>
              <a:defRPr/>
            </a:lvl1pPr>
            <a:lvl2pPr indent="137161" lvl="1" marL="40638" marR="40638" algn="ctr">
              <a:spcBef>
                <a:spcPts val="0"/>
              </a:spcBef>
              <a:spcAft>
                <a:spcPts val="0"/>
              </a:spcAft>
              <a:buSzPts val="1400"/>
              <a:buChar char="○"/>
              <a:defRPr/>
            </a:lvl2pPr>
            <a:lvl3pPr indent="365761" lvl="2" marL="40638" marR="40638" algn="ctr">
              <a:spcBef>
                <a:spcPts val="0"/>
              </a:spcBef>
              <a:spcAft>
                <a:spcPts val="0"/>
              </a:spcAft>
              <a:buSzPts val="1400"/>
              <a:buChar char="■"/>
              <a:defRPr/>
            </a:lvl3pPr>
            <a:lvl4pPr indent="594361" lvl="3" marL="40638" marR="40638" algn="ctr">
              <a:spcBef>
                <a:spcPts val="0"/>
              </a:spcBef>
              <a:spcAft>
                <a:spcPts val="0"/>
              </a:spcAft>
              <a:buSzPts val="1400"/>
              <a:buChar char="●"/>
              <a:defRPr/>
            </a:lvl4pPr>
            <a:lvl5pPr indent="822961" lvl="4" marL="40638" marR="40638" algn="ctr">
              <a:spcBef>
                <a:spcPts val="0"/>
              </a:spcBef>
              <a:spcAft>
                <a:spcPts val="0"/>
              </a:spcAft>
              <a:buSzPts val="1400"/>
              <a:buChar char="○"/>
              <a:defRPr/>
            </a:lvl5pPr>
            <a:lvl6pPr indent="1051561" lvl="5" marL="40638" marR="40638" algn="ctr">
              <a:spcBef>
                <a:spcPts val="0"/>
              </a:spcBef>
              <a:spcAft>
                <a:spcPts val="0"/>
              </a:spcAft>
              <a:buSzPts val="1400"/>
              <a:buChar char="■"/>
              <a:defRPr/>
            </a:lvl6pPr>
            <a:lvl7pPr indent="1280161" lvl="6" marL="40638" marR="40638" algn="ctr">
              <a:spcBef>
                <a:spcPts val="0"/>
              </a:spcBef>
              <a:spcAft>
                <a:spcPts val="0"/>
              </a:spcAft>
              <a:buSzPts val="1400"/>
              <a:buChar char="●"/>
              <a:defRPr/>
            </a:lvl7pPr>
            <a:lvl8pPr indent="1508761" lvl="7" marL="40638" marR="40638" algn="ctr">
              <a:spcBef>
                <a:spcPts val="0"/>
              </a:spcBef>
              <a:spcAft>
                <a:spcPts val="0"/>
              </a:spcAft>
              <a:buSzPts val="1400"/>
              <a:buChar char="○"/>
              <a:defRPr/>
            </a:lvl8pPr>
            <a:lvl9pPr indent="1737361" lvl="8" marL="40638" marR="40638" algn="ctr">
              <a:spcBef>
                <a:spcPts val="0"/>
              </a:spcBef>
              <a:spcAft>
                <a:spcPts val="0"/>
              </a:spcAft>
              <a:buSzPts val="1400"/>
              <a:buChar char="■"/>
              <a:defRPr/>
            </a:lvl9pPr>
          </a:lstStyle>
          <a:p/>
        </p:txBody>
      </p:sp>
      <p:sp>
        <p:nvSpPr>
          <p:cNvPr id="121" name="Google Shape;121;p32"/>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a:spcBef>
                <a:spcPts val="700"/>
              </a:spcBef>
              <a:spcAft>
                <a:spcPts val="0"/>
              </a:spcAft>
              <a:buSzPts val="1400"/>
              <a:buChar char="•"/>
              <a:defRPr/>
            </a:lvl1pPr>
            <a:lvl2pPr indent="-317500" lvl="1" marL="914400">
              <a:spcBef>
                <a:spcPts val="600"/>
              </a:spcBef>
              <a:spcAft>
                <a:spcPts val="0"/>
              </a:spcAft>
              <a:buSzPts val="1400"/>
              <a:buFont typeface="Times New Roman"/>
              <a:buChar char="–"/>
              <a:defRPr/>
            </a:lvl2pPr>
            <a:lvl3pPr indent="-317500" lvl="2" marL="1371600">
              <a:spcBef>
                <a:spcPts val="500"/>
              </a:spcBef>
              <a:spcAft>
                <a:spcPts val="0"/>
              </a:spcAft>
              <a:buSzPts val="1400"/>
              <a:buChar char="•"/>
              <a:defRPr/>
            </a:lvl3pPr>
            <a:lvl4pPr indent="-317500" lvl="3" marL="1828800">
              <a:spcBef>
                <a:spcPts val="400"/>
              </a:spcBef>
              <a:spcAft>
                <a:spcPts val="0"/>
              </a:spcAft>
              <a:buSzPts val="1400"/>
              <a:buFont typeface="Times New Roman"/>
              <a:buChar char="–"/>
              <a:defRPr/>
            </a:lvl4pPr>
            <a:lvl5pPr indent="-317500" lvl="4" marL="2286000">
              <a:spcBef>
                <a:spcPts val="400"/>
              </a:spcBef>
              <a:spcAft>
                <a:spcPts val="0"/>
              </a:spcAft>
              <a:buSzPts val="1400"/>
              <a:buFont typeface="Times New Roman"/>
              <a:buChar char="»"/>
              <a:defRPr/>
            </a:lvl5pPr>
            <a:lvl6pPr indent="-317500" lvl="5" marL="2743200">
              <a:spcBef>
                <a:spcPts val="700"/>
              </a:spcBef>
              <a:spcAft>
                <a:spcPts val="0"/>
              </a:spcAft>
              <a:buSzPts val="1400"/>
              <a:buChar char="•"/>
              <a:defRPr/>
            </a:lvl6pPr>
            <a:lvl7pPr indent="-317500" lvl="6" marL="3200400">
              <a:spcBef>
                <a:spcPts val="700"/>
              </a:spcBef>
              <a:spcAft>
                <a:spcPts val="0"/>
              </a:spcAft>
              <a:buSzPts val="1400"/>
              <a:buChar char="•"/>
              <a:defRPr/>
            </a:lvl7pPr>
            <a:lvl8pPr indent="-317500" lvl="7" marL="3657600">
              <a:spcBef>
                <a:spcPts val="700"/>
              </a:spcBef>
              <a:spcAft>
                <a:spcPts val="0"/>
              </a:spcAft>
              <a:buSzPts val="1400"/>
              <a:buChar char="•"/>
              <a:defRPr/>
            </a:lvl8pPr>
            <a:lvl9pPr indent="-317500" lvl="8" marL="4114800">
              <a:spcBef>
                <a:spcPts val="700"/>
              </a:spcBef>
              <a:spcAft>
                <a:spcPts val="0"/>
              </a:spcAft>
              <a:buSzPts val="1400"/>
              <a:buChar char="•"/>
              <a:defRPr/>
            </a:lvl9pPr>
          </a:lstStyle>
          <a:p/>
        </p:txBody>
      </p:sp>
      <p:sp>
        <p:nvSpPr>
          <p:cNvPr id="122" name="Google Shape;122;p32"/>
          <p:cNvSpPr txBox="1"/>
          <p:nvPr>
            <p:ph idx="12" type="sldNum"/>
          </p:nvPr>
        </p:nvSpPr>
        <p:spPr>
          <a:xfrm>
            <a:off x="8193881" y="6942137"/>
            <a:ext cx="292200" cy="297300"/>
          </a:xfrm>
          <a:prstGeom prst="rect">
            <a:avLst/>
          </a:prstGeom>
          <a:noFill/>
          <a:ln>
            <a:noFill/>
          </a:ln>
        </p:spPr>
        <p:txBody>
          <a:bodyPr anchorCtr="0" anchor="t" bIns="91425" lIns="91425" spcFirstLastPara="1" rIns="91425" wrap="square" tIns="91425">
            <a:noAutofit/>
          </a:bodyPr>
          <a:lstStyle>
            <a:lvl1pPr indent="0" lvl="0" marL="0" marR="0" algn="ctr">
              <a:buNone/>
              <a:defRPr/>
            </a:lvl1pPr>
            <a:lvl2pPr indent="0" lvl="1" marL="0" marR="0" algn="ctr">
              <a:buNone/>
              <a:defRPr/>
            </a:lvl2pPr>
            <a:lvl3pPr indent="0" lvl="2" marL="0" marR="0" algn="ctr">
              <a:buNone/>
              <a:defRPr/>
            </a:lvl3pPr>
            <a:lvl4pPr indent="0" lvl="3" marL="0" marR="0" algn="ctr">
              <a:buNone/>
              <a:defRPr/>
            </a:lvl4pPr>
            <a:lvl5pPr indent="0" lvl="4" marL="0" marR="0" algn="ctr">
              <a:buNone/>
              <a:defRPr/>
            </a:lvl5pPr>
            <a:lvl6pPr indent="0" lvl="5" marL="0" marR="0" algn="ctr">
              <a:buNone/>
              <a:defRPr/>
            </a:lvl6pPr>
            <a:lvl7pPr indent="0" lvl="6" marL="0" marR="0" algn="ctr">
              <a:buNone/>
              <a:defRPr/>
            </a:lvl7pPr>
            <a:lvl8pPr indent="0" lvl="7" marL="0" marR="0" algn="ctr">
              <a:buNone/>
              <a:defRPr/>
            </a:lvl8pPr>
            <a:lvl9pPr indent="0" lvl="8" marL="0" marR="0" algn="ctr">
              <a:buNone/>
              <a:defRPr/>
            </a:lvl9pPr>
          </a:lstStyle>
          <a:p>
            <a:pPr indent="-88900" lvl="0" marL="0" rtl="0" algn="ctr">
              <a:spcBef>
                <a:spcPts val="0"/>
              </a:spcBef>
              <a:spcAft>
                <a:spcPts val="0"/>
              </a:spcAft>
              <a:buSzPts val="1400"/>
              <a:buChar char="●"/>
            </a:pPr>
            <a:r>
              <a:t/>
            </a:r>
            <a:endParaRPr/>
          </a:p>
          <a:p>
            <a:pPr indent="139700" lvl="1" marL="0" rtl="0" algn="ctr">
              <a:spcBef>
                <a:spcPts val="0"/>
              </a:spcBef>
              <a:spcAft>
                <a:spcPts val="0"/>
              </a:spcAft>
              <a:buSzPts val="1400"/>
              <a:buChar char="○"/>
            </a:pPr>
            <a:r>
              <a:t/>
            </a:r>
            <a:endParaRPr/>
          </a:p>
          <a:p>
            <a:pPr indent="368300" lvl="2" marL="0" rtl="0" algn="ctr">
              <a:spcBef>
                <a:spcPts val="0"/>
              </a:spcBef>
              <a:spcAft>
                <a:spcPts val="0"/>
              </a:spcAft>
              <a:buSzPts val="1400"/>
              <a:buChar char="■"/>
            </a:pPr>
            <a:r>
              <a:t/>
            </a:r>
            <a:endParaRPr/>
          </a:p>
          <a:p>
            <a:pPr indent="596900" lvl="3" marL="0" rtl="0" algn="ctr">
              <a:spcBef>
                <a:spcPts val="0"/>
              </a:spcBef>
              <a:spcAft>
                <a:spcPts val="0"/>
              </a:spcAft>
              <a:buSzPts val="1400"/>
              <a:buChar char="●"/>
            </a:pPr>
            <a:r>
              <a:t/>
            </a:r>
            <a:endParaRPr/>
          </a:p>
          <a:p>
            <a:pPr indent="825500" lvl="4" marL="0" rtl="0" algn="ctr">
              <a:spcBef>
                <a:spcPts val="0"/>
              </a:spcBef>
              <a:spcAft>
                <a:spcPts val="0"/>
              </a:spcAft>
              <a:buSzPts val="1400"/>
              <a:buChar char="○"/>
            </a:pPr>
            <a:r>
              <a:t/>
            </a:r>
            <a:endParaRPr/>
          </a:p>
          <a:p>
            <a:pPr indent="1054100" lvl="5" marL="0" rtl="0" algn="ctr">
              <a:spcBef>
                <a:spcPts val="0"/>
              </a:spcBef>
              <a:spcAft>
                <a:spcPts val="0"/>
              </a:spcAft>
              <a:buSzPts val="1400"/>
              <a:buChar char="■"/>
            </a:pPr>
            <a:r>
              <a:t/>
            </a:r>
            <a:endParaRPr/>
          </a:p>
          <a:p>
            <a:pPr indent="1282700" lvl="6" marL="0" rtl="0" algn="ctr">
              <a:spcBef>
                <a:spcPts val="0"/>
              </a:spcBef>
              <a:spcAft>
                <a:spcPts val="0"/>
              </a:spcAft>
              <a:buSzPts val="1400"/>
              <a:buChar char="●"/>
            </a:pPr>
            <a:r>
              <a:t/>
            </a:r>
            <a:endParaRPr/>
          </a:p>
          <a:p>
            <a:pPr indent="1511300" lvl="7" marL="0" rtl="0" algn="ctr">
              <a:spcBef>
                <a:spcPts val="0"/>
              </a:spcBef>
              <a:spcAft>
                <a:spcPts val="0"/>
              </a:spcAft>
              <a:buSzPts val="1400"/>
              <a:buChar char="○"/>
            </a:pPr>
            <a:r>
              <a:t/>
            </a:r>
            <a:endParaRPr/>
          </a:p>
          <a:p>
            <a:pPr indent="1739900" lvl="8" marL="0" rtl="0" algn="ctr">
              <a:spcBef>
                <a:spcPts val="0"/>
              </a:spcBef>
              <a:spcAft>
                <a:spcPts val="0"/>
              </a:spcAft>
              <a:buSzPts val="1400"/>
              <a:buChar char="■"/>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p:cSld name="Title &amp; Bullets copy">
    <p:bg>
      <p:bgPr>
        <a:solidFill>
          <a:srgbClr val="FFFB00"/>
        </a:solidFill>
      </p:bgPr>
    </p:bg>
    <p:spTree>
      <p:nvGrpSpPr>
        <p:cNvPr id="123" name="Shape 123"/>
        <p:cNvGrpSpPr/>
        <p:nvPr/>
      </p:nvGrpSpPr>
      <p:grpSpPr>
        <a:xfrm>
          <a:off x="0" y="0"/>
          <a:ext cx="0" cy="0"/>
          <a:chOff x="0" y="0"/>
          <a:chExt cx="0" cy="0"/>
        </a:xfrm>
      </p:grpSpPr>
      <p:sp>
        <p:nvSpPr>
          <p:cNvPr id="124" name="Google Shape;124;p33"/>
          <p:cNvSpPr txBox="1"/>
          <p:nvPr>
            <p:ph type="title"/>
          </p:nvPr>
        </p:nvSpPr>
        <p:spPr>
          <a:xfrm>
            <a:off x="762000" y="423862"/>
            <a:ext cx="8636100" cy="1776300"/>
          </a:xfrm>
          <a:prstGeom prst="rect">
            <a:avLst/>
          </a:prstGeom>
          <a:noFill/>
          <a:ln>
            <a:noFill/>
          </a:ln>
        </p:spPr>
        <p:txBody>
          <a:bodyPr anchorCtr="0" anchor="ctr" bIns="91425" lIns="91425" spcFirstLastPara="1" rIns="91425" wrap="square" tIns="91425">
            <a:noAutofit/>
          </a:bodyPr>
          <a:lstStyle>
            <a:lvl1pPr lvl="0" marL="40638" marR="40638" algn="ctr">
              <a:spcBef>
                <a:spcPts val="0"/>
              </a:spcBef>
              <a:spcAft>
                <a:spcPts val="0"/>
              </a:spcAft>
              <a:buSzPts val="1400"/>
              <a:buChar char="●"/>
              <a:defRPr/>
            </a:lvl1pPr>
            <a:lvl2pPr indent="137161" lvl="1" marL="40638" marR="40638" algn="ctr">
              <a:spcBef>
                <a:spcPts val="0"/>
              </a:spcBef>
              <a:spcAft>
                <a:spcPts val="0"/>
              </a:spcAft>
              <a:buSzPts val="1400"/>
              <a:buChar char="○"/>
              <a:defRPr/>
            </a:lvl2pPr>
            <a:lvl3pPr indent="365761" lvl="2" marL="40638" marR="40638" algn="ctr">
              <a:spcBef>
                <a:spcPts val="0"/>
              </a:spcBef>
              <a:spcAft>
                <a:spcPts val="0"/>
              </a:spcAft>
              <a:buSzPts val="1400"/>
              <a:buChar char="■"/>
              <a:defRPr/>
            </a:lvl3pPr>
            <a:lvl4pPr indent="594361" lvl="3" marL="40638" marR="40638" algn="ctr">
              <a:spcBef>
                <a:spcPts val="0"/>
              </a:spcBef>
              <a:spcAft>
                <a:spcPts val="0"/>
              </a:spcAft>
              <a:buSzPts val="1400"/>
              <a:buChar char="●"/>
              <a:defRPr/>
            </a:lvl4pPr>
            <a:lvl5pPr indent="822961" lvl="4" marL="40638" marR="40638" algn="ctr">
              <a:spcBef>
                <a:spcPts val="0"/>
              </a:spcBef>
              <a:spcAft>
                <a:spcPts val="0"/>
              </a:spcAft>
              <a:buSzPts val="1400"/>
              <a:buChar char="○"/>
              <a:defRPr/>
            </a:lvl5pPr>
            <a:lvl6pPr indent="1051561" lvl="5" marL="40638" marR="40638" algn="ctr">
              <a:spcBef>
                <a:spcPts val="0"/>
              </a:spcBef>
              <a:spcAft>
                <a:spcPts val="0"/>
              </a:spcAft>
              <a:buSzPts val="1400"/>
              <a:buChar char="■"/>
              <a:defRPr/>
            </a:lvl6pPr>
            <a:lvl7pPr indent="1280161" lvl="6" marL="40638" marR="40638" algn="ctr">
              <a:spcBef>
                <a:spcPts val="0"/>
              </a:spcBef>
              <a:spcAft>
                <a:spcPts val="0"/>
              </a:spcAft>
              <a:buSzPts val="1400"/>
              <a:buChar char="●"/>
              <a:defRPr/>
            </a:lvl7pPr>
            <a:lvl8pPr indent="1508761" lvl="7" marL="40638" marR="40638" algn="ctr">
              <a:spcBef>
                <a:spcPts val="0"/>
              </a:spcBef>
              <a:spcAft>
                <a:spcPts val="0"/>
              </a:spcAft>
              <a:buSzPts val="1400"/>
              <a:buChar char="○"/>
              <a:defRPr/>
            </a:lvl8pPr>
            <a:lvl9pPr indent="1737361" lvl="8" marL="40638" marR="40638" algn="ctr">
              <a:spcBef>
                <a:spcPts val="0"/>
              </a:spcBef>
              <a:spcAft>
                <a:spcPts val="0"/>
              </a:spcAft>
              <a:buSzPts val="1400"/>
              <a:buChar char="■"/>
              <a:defRPr/>
            </a:lvl9pPr>
          </a:lstStyle>
          <a:p/>
        </p:txBody>
      </p:sp>
      <p:sp>
        <p:nvSpPr>
          <p:cNvPr id="125" name="Google Shape;125;p33"/>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a:spcBef>
                <a:spcPts val="700"/>
              </a:spcBef>
              <a:spcAft>
                <a:spcPts val="0"/>
              </a:spcAft>
              <a:buSzPts val="1400"/>
              <a:buChar char="•"/>
              <a:defRPr/>
            </a:lvl1pPr>
            <a:lvl2pPr indent="-317500" lvl="1" marL="914400">
              <a:spcBef>
                <a:spcPts val="600"/>
              </a:spcBef>
              <a:spcAft>
                <a:spcPts val="0"/>
              </a:spcAft>
              <a:buSzPts val="1400"/>
              <a:buFont typeface="Times New Roman"/>
              <a:buChar char="–"/>
              <a:defRPr/>
            </a:lvl2pPr>
            <a:lvl3pPr indent="-317500" lvl="2" marL="1371600">
              <a:spcBef>
                <a:spcPts val="500"/>
              </a:spcBef>
              <a:spcAft>
                <a:spcPts val="0"/>
              </a:spcAft>
              <a:buSzPts val="1400"/>
              <a:buChar char="•"/>
              <a:defRPr/>
            </a:lvl3pPr>
            <a:lvl4pPr indent="-317500" lvl="3" marL="1828800">
              <a:spcBef>
                <a:spcPts val="400"/>
              </a:spcBef>
              <a:spcAft>
                <a:spcPts val="0"/>
              </a:spcAft>
              <a:buSzPts val="1400"/>
              <a:buFont typeface="Times New Roman"/>
              <a:buChar char="–"/>
              <a:defRPr/>
            </a:lvl4pPr>
            <a:lvl5pPr indent="-317500" lvl="4" marL="2286000">
              <a:spcBef>
                <a:spcPts val="400"/>
              </a:spcBef>
              <a:spcAft>
                <a:spcPts val="0"/>
              </a:spcAft>
              <a:buSzPts val="1400"/>
              <a:buFont typeface="Times New Roman"/>
              <a:buChar char="»"/>
              <a:defRPr/>
            </a:lvl5pPr>
            <a:lvl6pPr indent="-317500" lvl="5" marL="2743200">
              <a:spcBef>
                <a:spcPts val="700"/>
              </a:spcBef>
              <a:spcAft>
                <a:spcPts val="0"/>
              </a:spcAft>
              <a:buSzPts val="1400"/>
              <a:buChar char="•"/>
              <a:defRPr/>
            </a:lvl6pPr>
            <a:lvl7pPr indent="-317500" lvl="6" marL="3200400">
              <a:spcBef>
                <a:spcPts val="700"/>
              </a:spcBef>
              <a:spcAft>
                <a:spcPts val="0"/>
              </a:spcAft>
              <a:buSzPts val="1400"/>
              <a:buChar char="•"/>
              <a:defRPr/>
            </a:lvl7pPr>
            <a:lvl8pPr indent="-317500" lvl="7" marL="3657600">
              <a:spcBef>
                <a:spcPts val="700"/>
              </a:spcBef>
              <a:spcAft>
                <a:spcPts val="0"/>
              </a:spcAft>
              <a:buSzPts val="1400"/>
              <a:buChar char="•"/>
              <a:defRPr/>
            </a:lvl8pPr>
            <a:lvl9pPr indent="-317500" lvl="8" marL="4114800">
              <a:spcBef>
                <a:spcPts val="700"/>
              </a:spcBef>
              <a:spcAft>
                <a:spcPts val="0"/>
              </a:spcAft>
              <a:buSzPts val="1400"/>
              <a:buChar char="•"/>
              <a:defRPr/>
            </a:lvl9pPr>
          </a:lstStyle>
          <a:p/>
        </p:txBody>
      </p:sp>
      <p:sp>
        <p:nvSpPr>
          <p:cNvPr id="126" name="Google Shape;126;p33"/>
          <p:cNvSpPr txBox="1"/>
          <p:nvPr>
            <p:ph idx="12" type="sldNum"/>
          </p:nvPr>
        </p:nvSpPr>
        <p:spPr>
          <a:xfrm>
            <a:off x="8193881" y="6942137"/>
            <a:ext cx="292200" cy="297300"/>
          </a:xfrm>
          <a:prstGeom prst="rect">
            <a:avLst/>
          </a:prstGeom>
          <a:noFill/>
          <a:ln>
            <a:noFill/>
          </a:ln>
        </p:spPr>
        <p:txBody>
          <a:bodyPr anchorCtr="0" anchor="t" bIns="91425" lIns="91425" spcFirstLastPara="1" rIns="91425" wrap="square" tIns="91425">
            <a:noAutofit/>
          </a:bodyPr>
          <a:lstStyle>
            <a:lvl1pPr indent="0" lvl="0" marL="0" marR="0" algn="ctr">
              <a:buNone/>
              <a:defRPr/>
            </a:lvl1pPr>
            <a:lvl2pPr indent="0" lvl="1" marL="0" marR="0" algn="ctr">
              <a:buNone/>
              <a:defRPr/>
            </a:lvl2pPr>
            <a:lvl3pPr indent="0" lvl="2" marL="0" marR="0" algn="ctr">
              <a:buNone/>
              <a:defRPr/>
            </a:lvl3pPr>
            <a:lvl4pPr indent="0" lvl="3" marL="0" marR="0" algn="ctr">
              <a:buNone/>
              <a:defRPr/>
            </a:lvl4pPr>
            <a:lvl5pPr indent="0" lvl="4" marL="0" marR="0" algn="ctr">
              <a:buNone/>
              <a:defRPr/>
            </a:lvl5pPr>
            <a:lvl6pPr indent="0" lvl="5" marL="0" marR="0" algn="ctr">
              <a:buNone/>
              <a:defRPr/>
            </a:lvl6pPr>
            <a:lvl7pPr indent="0" lvl="6" marL="0" marR="0" algn="ctr">
              <a:buNone/>
              <a:defRPr/>
            </a:lvl7pPr>
            <a:lvl8pPr indent="0" lvl="7" marL="0" marR="0" algn="ctr">
              <a:buNone/>
              <a:defRPr/>
            </a:lvl8pPr>
            <a:lvl9pPr indent="0" lvl="8" marL="0" marR="0" algn="ctr">
              <a:buNone/>
              <a:defRPr/>
            </a:lvl9pPr>
          </a:lstStyle>
          <a:p>
            <a:pPr indent="-88900" lvl="0" marL="0" rtl="0" algn="ctr">
              <a:spcBef>
                <a:spcPts val="0"/>
              </a:spcBef>
              <a:spcAft>
                <a:spcPts val="0"/>
              </a:spcAft>
              <a:buSzPts val="1400"/>
              <a:buChar char="●"/>
            </a:pPr>
            <a:r>
              <a:t/>
            </a:r>
            <a:endParaRPr/>
          </a:p>
          <a:p>
            <a:pPr indent="139700" lvl="1" marL="0" rtl="0" algn="ctr">
              <a:spcBef>
                <a:spcPts val="0"/>
              </a:spcBef>
              <a:spcAft>
                <a:spcPts val="0"/>
              </a:spcAft>
              <a:buSzPts val="1400"/>
              <a:buChar char="○"/>
            </a:pPr>
            <a:r>
              <a:t/>
            </a:r>
            <a:endParaRPr/>
          </a:p>
          <a:p>
            <a:pPr indent="368300" lvl="2" marL="0" rtl="0" algn="ctr">
              <a:spcBef>
                <a:spcPts val="0"/>
              </a:spcBef>
              <a:spcAft>
                <a:spcPts val="0"/>
              </a:spcAft>
              <a:buSzPts val="1400"/>
              <a:buChar char="■"/>
            </a:pPr>
            <a:r>
              <a:t/>
            </a:r>
            <a:endParaRPr/>
          </a:p>
          <a:p>
            <a:pPr indent="596900" lvl="3" marL="0" rtl="0" algn="ctr">
              <a:spcBef>
                <a:spcPts val="0"/>
              </a:spcBef>
              <a:spcAft>
                <a:spcPts val="0"/>
              </a:spcAft>
              <a:buSzPts val="1400"/>
              <a:buChar char="●"/>
            </a:pPr>
            <a:r>
              <a:t/>
            </a:r>
            <a:endParaRPr/>
          </a:p>
          <a:p>
            <a:pPr indent="825500" lvl="4" marL="0" rtl="0" algn="ctr">
              <a:spcBef>
                <a:spcPts val="0"/>
              </a:spcBef>
              <a:spcAft>
                <a:spcPts val="0"/>
              </a:spcAft>
              <a:buSzPts val="1400"/>
              <a:buChar char="○"/>
            </a:pPr>
            <a:r>
              <a:t/>
            </a:r>
            <a:endParaRPr/>
          </a:p>
          <a:p>
            <a:pPr indent="1054100" lvl="5" marL="0" rtl="0" algn="ctr">
              <a:spcBef>
                <a:spcPts val="0"/>
              </a:spcBef>
              <a:spcAft>
                <a:spcPts val="0"/>
              </a:spcAft>
              <a:buSzPts val="1400"/>
              <a:buChar char="■"/>
            </a:pPr>
            <a:r>
              <a:t/>
            </a:r>
            <a:endParaRPr/>
          </a:p>
          <a:p>
            <a:pPr indent="1282700" lvl="6" marL="0" rtl="0" algn="ctr">
              <a:spcBef>
                <a:spcPts val="0"/>
              </a:spcBef>
              <a:spcAft>
                <a:spcPts val="0"/>
              </a:spcAft>
              <a:buSzPts val="1400"/>
              <a:buChar char="●"/>
            </a:pPr>
            <a:r>
              <a:t/>
            </a:r>
            <a:endParaRPr/>
          </a:p>
          <a:p>
            <a:pPr indent="1511300" lvl="7" marL="0" rtl="0" algn="ctr">
              <a:spcBef>
                <a:spcPts val="0"/>
              </a:spcBef>
              <a:spcAft>
                <a:spcPts val="0"/>
              </a:spcAft>
              <a:buSzPts val="1400"/>
              <a:buChar char="○"/>
            </a:pPr>
            <a:r>
              <a:t/>
            </a:r>
            <a:endParaRPr/>
          </a:p>
          <a:p>
            <a:pPr indent="1739900" lvl="8" marL="0" rtl="0" algn="ctr">
              <a:spcBef>
                <a:spcPts val="0"/>
              </a:spcBef>
              <a:spcAft>
                <a:spcPts val="0"/>
              </a:spcAft>
              <a:buSzPts val="1400"/>
              <a:buChar char="■"/>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1">
  <p:cSld name="Title &amp; Bullets copy 1">
    <p:spTree>
      <p:nvGrpSpPr>
        <p:cNvPr id="17" name="Shape 17"/>
        <p:cNvGrpSpPr/>
        <p:nvPr/>
      </p:nvGrpSpPr>
      <p:grpSpPr>
        <a:xfrm>
          <a:off x="0" y="0"/>
          <a:ext cx="0" cy="0"/>
          <a:chOff x="0" y="0"/>
          <a:chExt cx="0" cy="0"/>
        </a:xfrm>
      </p:grpSpPr>
      <p:sp>
        <p:nvSpPr>
          <p:cNvPr id="18" name="Google Shape;18;p4"/>
          <p:cNvSpPr txBox="1"/>
          <p:nvPr>
            <p:ph type="title"/>
          </p:nvPr>
        </p:nvSpPr>
        <p:spPr>
          <a:xfrm>
            <a:off x="762000" y="423862"/>
            <a:ext cx="8636000" cy="1776413"/>
          </a:xfrm>
          <a:prstGeom prst="rect">
            <a:avLst/>
          </a:prstGeom>
          <a:noFill/>
          <a:ln>
            <a:noFill/>
          </a:ln>
        </p:spPr>
        <p:txBody>
          <a:bodyPr anchorCtr="0" anchor="ctr" bIns="91425" lIns="91425" spcFirstLastPara="1" rIns="91425" wrap="square" tIns="91425">
            <a:noAutofit/>
          </a:bodyPr>
          <a:lstStyle>
            <a:lvl1pPr lvl="0" marL="40639" marR="40639" rtl="0" algn="ctr">
              <a:spcBef>
                <a:spcPts val="0"/>
              </a:spcBef>
              <a:spcAft>
                <a:spcPts val="0"/>
              </a:spcAft>
              <a:buSzPts val="1400"/>
              <a:buChar char="●"/>
              <a:defRPr/>
            </a:lvl1pPr>
            <a:lvl2pPr indent="137161" lvl="1" marL="40639" marR="40639" rtl="0" algn="ctr">
              <a:spcBef>
                <a:spcPts val="0"/>
              </a:spcBef>
              <a:spcAft>
                <a:spcPts val="0"/>
              </a:spcAft>
              <a:buSzPts val="1400"/>
              <a:buChar char="○"/>
              <a:defRPr/>
            </a:lvl2pPr>
            <a:lvl3pPr indent="365761" lvl="2" marL="40639" marR="40639" rtl="0" algn="ctr">
              <a:spcBef>
                <a:spcPts val="0"/>
              </a:spcBef>
              <a:spcAft>
                <a:spcPts val="0"/>
              </a:spcAft>
              <a:buSzPts val="1400"/>
              <a:buChar char="■"/>
              <a:defRPr/>
            </a:lvl3pPr>
            <a:lvl4pPr indent="594361" lvl="3" marL="40639" marR="40639" rtl="0" algn="ctr">
              <a:spcBef>
                <a:spcPts val="0"/>
              </a:spcBef>
              <a:spcAft>
                <a:spcPts val="0"/>
              </a:spcAft>
              <a:buSzPts val="1400"/>
              <a:buChar char="●"/>
              <a:defRPr/>
            </a:lvl4pPr>
            <a:lvl5pPr indent="822961" lvl="4" marL="40639" marR="40639" rtl="0" algn="ctr">
              <a:spcBef>
                <a:spcPts val="0"/>
              </a:spcBef>
              <a:spcAft>
                <a:spcPts val="0"/>
              </a:spcAft>
              <a:buSzPts val="1400"/>
              <a:buChar char="○"/>
              <a:defRPr/>
            </a:lvl5pPr>
            <a:lvl6pPr indent="1051561" lvl="5" marL="40639" marR="40639" rtl="0" algn="ctr">
              <a:spcBef>
                <a:spcPts val="0"/>
              </a:spcBef>
              <a:spcAft>
                <a:spcPts val="0"/>
              </a:spcAft>
              <a:buSzPts val="1400"/>
              <a:buChar char="■"/>
              <a:defRPr/>
            </a:lvl6pPr>
            <a:lvl7pPr indent="1280161" lvl="6" marL="40639" marR="40639" rtl="0" algn="ctr">
              <a:spcBef>
                <a:spcPts val="0"/>
              </a:spcBef>
              <a:spcAft>
                <a:spcPts val="0"/>
              </a:spcAft>
              <a:buSzPts val="1400"/>
              <a:buChar char="●"/>
              <a:defRPr/>
            </a:lvl7pPr>
            <a:lvl8pPr indent="1508761" lvl="7" marL="40639" marR="40639" rtl="0" algn="ctr">
              <a:spcBef>
                <a:spcPts val="0"/>
              </a:spcBef>
              <a:spcAft>
                <a:spcPts val="0"/>
              </a:spcAft>
              <a:buSzPts val="1400"/>
              <a:buChar char="○"/>
              <a:defRPr/>
            </a:lvl8pPr>
            <a:lvl9pPr indent="1737361" lvl="8" marL="40639" marR="40639" rtl="0" algn="ctr">
              <a:spcBef>
                <a:spcPts val="0"/>
              </a:spcBef>
              <a:spcAft>
                <a:spcPts val="0"/>
              </a:spcAft>
              <a:buSzPts val="1400"/>
              <a:buChar char="■"/>
              <a:defRPr/>
            </a:lvl9pPr>
          </a:lstStyle>
          <a:p/>
        </p:txBody>
      </p:sp>
      <p:sp>
        <p:nvSpPr>
          <p:cNvPr id="19" name="Google Shape;19;p4"/>
          <p:cNvSpPr txBox="1"/>
          <p:nvPr>
            <p:ph idx="1" type="body"/>
          </p:nvPr>
        </p:nvSpPr>
        <p:spPr>
          <a:xfrm>
            <a:off x="762000" y="2200275"/>
            <a:ext cx="8636000" cy="5419725"/>
          </a:xfrm>
          <a:prstGeom prst="rect">
            <a:avLst/>
          </a:prstGeom>
          <a:noFill/>
          <a:ln>
            <a:noFill/>
          </a:ln>
        </p:spPr>
        <p:txBody>
          <a:bodyPr anchorCtr="0" anchor="t" bIns="91425" lIns="91425" spcFirstLastPara="1" rIns="91425" wrap="square" tIns="91425">
            <a:noAutofit/>
          </a:bodyPr>
          <a:lstStyle>
            <a:lvl1pPr indent="-317500" lvl="0" marL="457200" rtl="0">
              <a:spcBef>
                <a:spcPts val="700"/>
              </a:spcBef>
              <a:spcAft>
                <a:spcPts val="0"/>
              </a:spcAft>
              <a:buSzPts val="1400"/>
              <a:buChar char="•"/>
              <a:defRPr/>
            </a:lvl1pPr>
            <a:lvl2pPr indent="-317500" lvl="1" marL="914400" rtl="0">
              <a:spcBef>
                <a:spcPts val="600"/>
              </a:spcBef>
              <a:spcAft>
                <a:spcPts val="0"/>
              </a:spcAft>
              <a:buSzPts val="1400"/>
              <a:buFont typeface="Times New Roman"/>
              <a:buChar char="–"/>
              <a:defRPr/>
            </a:lvl2pPr>
            <a:lvl3pPr indent="-317500" lvl="2" marL="1371600" rtl="0">
              <a:spcBef>
                <a:spcPts val="500"/>
              </a:spcBef>
              <a:spcAft>
                <a:spcPts val="0"/>
              </a:spcAft>
              <a:buSzPts val="1400"/>
              <a:buChar char="•"/>
              <a:defRPr/>
            </a:lvl3pPr>
            <a:lvl4pPr indent="-317500" lvl="3" marL="1828800" rtl="0">
              <a:spcBef>
                <a:spcPts val="400"/>
              </a:spcBef>
              <a:spcAft>
                <a:spcPts val="0"/>
              </a:spcAft>
              <a:buSzPts val="1400"/>
              <a:buFont typeface="Times New Roman"/>
              <a:buChar char="–"/>
              <a:defRPr/>
            </a:lvl4pPr>
            <a:lvl5pPr indent="-317500" lvl="4" marL="2286000" rtl="0">
              <a:spcBef>
                <a:spcPts val="400"/>
              </a:spcBef>
              <a:spcAft>
                <a:spcPts val="0"/>
              </a:spcAft>
              <a:buSzPts val="1400"/>
              <a:buFont typeface="Times New Roman"/>
              <a:buChar char="»"/>
              <a:defRPr/>
            </a:lvl5pPr>
            <a:lvl6pPr indent="-317500" lvl="5" marL="2743200" rtl="0">
              <a:spcBef>
                <a:spcPts val="700"/>
              </a:spcBef>
              <a:spcAft>
                <a:spcPts val="0"/>
              </a:spcAft>
              <a:buSzPts val="1400"/>
              <a:buChar char="•"/>
              <a:defRPr/>
            </a:lvl6pPr>
            <a:lvl7pPr indent="-317500" lvl="6" marL="3200400" rtl="0">
              <a:spcBef>
                <a:spcPts val="700"/>
              </a:spcBef>
              <a:spcAft>
                <a:spcPts val="0"/>
              </a:spcAft>
              <a:buSzPts val="1400"/>
              <a:buChar char="•"/>
              <a:defRPr/>
            </a:lvl7pPr>
            <a:lvl8pPr indent="-317500" lvl="7" marL="3657600" rtl="0">
              <a:spcBef>
                <a:spcPts val="700"/>
              </a:spcBef>
              <a:spcAft>
                <a:spcPts val="0"/>
              </a:spcAft>
              <a:buSzPts val="1400"/>
              <a:buChar char="•"/>
              <a:defRPr/>
            </a:lvl8pPr>
            <a:lvl9pPr indent="-317500" lvl="8" marL="4114800" rtl="0">
              <a:spcBef>
                <a:spcPts val="700"/>
              </a:spcBef>
              <a:spcAft>
                <a:spcPts val="0"/>
              </a:spcAft>
              <a:buSzPts val="1400"/>
              <a:buChar char="•"/>
              <a:defRPr/>
            </a:lvl9pPr>
          </a:lstStyle>
          <a:p/>
        </p:txBody>
      </p:sp>
      <p:sp>
        <p:nvSpPr>
          <p:cNvPr id="20" name="Google Shape;20;p4"/>
          <p:cNvSpPr txBox="1"/>
          <p:nvPr>
            <p:ph idx="12" type="sldNum"/>
          </p:nvPr>
        </p:nvSpPr>
        <p:spPr>
          <a:xfrm>
            <a:off x="8193881" y="6942137"/>
            <a:ext cx="292101" cy="297248"/>
          </a:xfrm>
          <a:prstGeom prst="rect">
            <a:avLst/>
          </a:prstGeom>
          <a:noFill/>
          <a:ln>
            <a:noFill/>
          </a:ln>
        </p:spPr>
        <p:txBody>
          <a:bodyPr anchorCtr="0" anchor="t" bIns="91425" lIns="91425" spcFirstLastPara="1" rIns="91425" wrap="square" tIns="91425">
            <a:noAutofit/>
          </a:bodyPr>
          <a:lstStyle>
            <a:lvl1pPr indent="0" lvl="0" marL="0" marR="0" rtl="0" algn="ctr">
              <a:buNone/>
              <a:defRPr/>
            </a:lvl1pPr>
            <a:lvl2pPr indent="0" lvl="1" marL="0" marR="0" rtl="0" algn="ctr">
              <a:buNone/>
              <a:defRPr/>
            </a:lvl2pPr>
            <a:lvl3pPr indent="0" lvl="2" marL="0" marR="0" rtl="0" algn="ctr">
              <a:buNone/>
              <a:defRPr/>
            </a:lvl3pPr>
            <a:lvl4pPr indent="0" lvl="3" marL="0" marR="0" rtl="0" algn="ctr">
              <a:buNone/>
              <a:defRPr/>
            </a:lvl4pPr>
            <a:lvl5pPr indent="0" lvl="4" marL="0" marR="0" rtl="0" algn="ctr">
              <a:buNone/>
              <a:defRPr/>
            </a:lvl5pPr>
            <a:lvl6pPr indent="0" lvl="5" marL="0" marR="0" rtl="0" algn="ctr">
              <a:buNone/>
              <a:defRPr/>
            </a:lvl6pPr>
            <a:lvl7pPr indent="0" lvl="6" marL="0" marR="0" rtl="0" algn="ctr">
              <a:buNone/>
              <a:defRPr/>
            </a:lvl7pPr>
            <a:lvl8pPr indent="0" lvl="7" marL="0" marR="0" rtl="0" algn="ctr">
              <a:buNone/>
              <a:defRPr/>
            </a:lvl8pPr>
            <a:lvl9pPr indent="0" lvl="8" marL="0" marR="0" rtl="0" algn="ctr">
              <a:buNone/>
              <a:defRPr/>
            </a:lvl9pPr>
          </a:lstStyle>
          <a:p>
            <a:pPr indent="-88900" lvl="0" marL="0" rtl="0" algn="ctr">
              <a:spcBef>
                <a:spcPts val="0"/>
              </a:spcBef>
              <a:spcAft>
                <a:spcPts val="0"/>
              </a:spcAft>
              <a:buSzPts val="1400"/>
              <a:buChar char="●"/>
            </a:pPr>
            <a:r>
              <a:t/>
            </a:r>
            <a:endParaRPr/>
          </a:p>
          <a:p>
            <a:pPr indent="139700" lvl="1" marL="0" rtl="0" algn="ctr">
              <a:spcBef>
                <a:spcPts val="0"/>
              </a:spcBef>
              <a:spcAft>
                <a:spcPts val="0"/>
              </a:spcAft>
              <a:buSzPts val="1400"/>
              <a:buChar char="○"/>
            </a:pPr>
            <a:r>
              <a:t/>
            </a:r>
            <a:endParaRPr/>
          </a:p>
          <a:p>
            <a:pPr indent="368300" lvl="2" marL="0" rtl="0" algn="ctr">
              <a:spcBef>
                <a:spcPts val="0"/>
              </a:spcBef>
              <a:spcAft>
                <a:spcPts val="0"/>
              </a:spcAft>
              <a:buSzPts val="1400"/>
              <a:buChar char="■"/>
            </a:pPr>
            <a:r>
              <a:t/>
            </a:r>
            <a:endParaRPr/>
          </a:p>
          <a:p>
            <a:pPr indent="596900" lvl="3" marL="0" rtl="0" algn="ctr">
              <a:spcBef>
                <a:spcPts val="0"/>
              </a:spcBef>
              <a:spcAft>
                <a:spcPts val="0"/>
              </a:spcAft>
              <a:buSzPts val="1400"/>
              <a:buChar char="●"/>
            </a:pPr>
            <a:r>
              <a:t/>
            </a:r>
            <a:endParaRPr/>
          </a:p>
          <a:p>
            <a:pPr indent="825500" lvl="4" marL="0" rtl="0" algn="ctr">
              <a:spcBef>
                <a:spcPts val="0"/>
              </a:spcBef>
              <a:spcAft>
                <a:spcPts val="0"/>
              </a:spcAft>
              <a:buSzPts val="1400"/>
              <a:buChar char="○"/>
            </a:pPr>
            <a:r>
              <a:t/>
            </a:r>
            <a:endParaRPr/>
          </a:p>
          <a:p>
            <a:pPr indent="1054100" lvl="5" marL="0" rtl="0" algn="ctr">
              <a:spcBef>
                <a:spcPts val="0"/>
              </a:spcBef>
              <a:spcAft>
                <a:spcPts val="0"/>
              </a:spcAft>
              <a:buSzPts val="1400"/>
              <a:buChar char="■"/>
            </a:pPr>
            <a:r>
              <a:t/>
            </a:r>
            <a:endParaRPr/>
          </a:p>
          <a:p>
            <a:pPr indent="1282700" lvl="6" marL="0" rtl="0" algn="ctr">
              <a:spcBef>
                <a:spcPts val="0"/>
              </a:spcBef>
              <a:spcAft>
                <a:spcPts val="0"/>
              </a:spcAft>
              <a:buSzPts val="1400"/>
              <a:buChar char="●"/>
            </a:pPr>
            <a:r>
              <a:t/>
            </a:r>
            <a:endParaRPr/>
          </a:p>
          <a:p>
            <a:pPr indent="1511300" lvl="7" marL="0" rtl="0" algn="ctr">
              <a:spcBef>
                <a:spcPts val="0"/>
              </a:spcBef>
              <a:spcAft>
                <a:spcPts val="0"/>
              </a:spcAft>
              <a:buSzPts val="1400"/>
              <a:buChar char="○"/>
            </a:pPr>
            <a:r>
              <a:t/>
            </a:r>
            <a:endParaRPr/>
          </a:p>
          <a:p>
            <a:pPr indent="1739900" lvl="8" marL="0" rtl="0" algn="ctr">
              <a:spcBef>
                <a:spcPts val="0"/>
              </a:spcBef>
              <a:spcAft>
                <a:spcPts val="0"/>
              </a:spcAft>
              <a:buSzPts val="1400"/>
              <a:buChar char="■"/>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1">
  <p:cSld name="Title &amp; Bullets copy 1">
    <p:spTree>
      <p:nvGrpSpPr>
        <p:cNvPr id="127" name="Shape 127"/>
        <p:cNvGrpSpPr/>
        <p:nvPr/>
      </p:nvGrpSpPr>
      <p:grpSpPr>
        <a:xfrm>
          <a:off x="0" y="0"/>
          <a:ext cx="0" cy="0"/>
          <a:chOff x="0" y="0"/>
          <a:chExt cx="0" cy="0"/>
        </a:xfrm>
      </p:grpSpPr>
      <p:sp>
        <p:nvSpPr>
          <p:cNvPr id="128" name="Google Shape;128;p34"/>
          <p:cNvSpPr txBox="1"/>
          <p:nvPr>
            <p:ph type="title"/>
          </p:nvPr>
        </p:nvSpPr>
        <p:spPr>
          <a:xfrm>
            <a:off x="762000" y="423862"/>
            <a:ext cx="8636100" cy="1776300"/>
          </a:xfrm>
          <a:prstGeom prst="rect">
            <a:avLst/>
          </a:prstGeom>
          <a:noFill/>
          <a:ln>
            <a:noFill/>
          </a:ln>
        </p:spPr>
        <p:txBody>
          <a:bodyPr anchorCtr="0" anchor="ctr" bIns="91425" lIns="91425" spcFirstLastPara="1" rIns="91425" wrap="square" tIns="91425">
            <a:noAutofit/>
          </a:bodyPr>
          <a:lstStyle>
            <a:lvl1pPr lvl="0" marL="40638" marR="40638" algn="ctr">
              <a:spcBef>
                <a:spcPts val="0"/>
              </a:spcBef>
              <a:spcAft>
                <a:spcPts val="0"/>
              </a:spcAft>
              <a:buSzPts val="1400"/>
              <a:buChar char="●"/>
              <a:defRPr/>
            </a:lvl1pPr>
            <a:lvl2pPr indent="137161" lvl="1" marL="40638" marR="40638" algn="ctr">
              <a:spcBef>
                <a:spcPts val="0"/>
              </a:spcBef>
              <a:spcAft>
                <a:spcPts val="0"/>
              </a:spcAft>
              <a:buSzPts val="1400"/>
              <a:buChar char="○"/>
              <a:defRPr/>
            </a:lvl2pPr>
            <a:lvl3pPr indent="365761" lvl="2" marL="40638" marR="40638" algn="ctr">
              <a:spcBef>
                <a:spcPts val="0"/>
              </a:spcBef>
              <a:spcAft>
                <a:spcPts val="0"/>
              </a:spcAft>
              <a:buSzPts val="1400"/>
              <a:buChar char="■"/>
              <a:defRPr/>
            </a:lvl3pPr>
            <a:lvl4pPr indent="594361" lvl="3" marL="40638" marR="40638" algn="ctr">
              <a:spcBef>
                <a:spcPts val="0"/>
              </a:spcBef>
              <a:spcAft>
                <a:spcPts val="0"/>
              </a:spcAft>
              <a:buSzPts val="1400"/>
              <a:buChar char="●"/>
              <a:defRPr/>
            </a:lvl4pPr>
            <a:lvl5pPr indent="822961" lvl="4" marL="40638" marR="40638" algn="ctr">
              <a:spcBef>
                <a:spcPts val="0"/>
              </a:spcBef>
              <a:spcAft>
                <a:spcPts val="0"/>
              </a:spcAft>
              <a:buSzPts val="1400"/>
              <a:buChar char="○"/>
              <a:defRPr/>
            </a:lvl5pPr>
            <a:lvl6pPr indent="1051561" lvl="5" marL="40638" marR="40638" algn="ctr">
              <a:spcBef>
                <a:spcPts val="0"/>
              </a:spcBef>
              <a:spcAft>
                <a:spcPts val="0"/>
              </a:spcAft>
              <a:buSzPts val="1400"/>
              <a:buChar char="■"/>
              <a:defRPr/>
            </a:lvl6pPr>
            <a:lvl7pPr indent="1280161" lvl="6" marL="40638" marR="40638" algn="ctr">
              <a:spcBef>
                <a:spcPts val="0"/>
              </a:spcBef>
              <a:spcAft>
                <a:spcPts val="0"/>
              </a:spcAft>
              <a:buSzPts val="1400"/>
              <a:buChar char="●"/>
              <a:defRPr/>
            </a:lvl7pPr>
            <a:lvl8pPr indent="1508761" lvl="7" marL="40638" marR="40638" algn="ctr">
              <a:spcBef>
                <a:spcPts val="0"/>
              </a:spcBef>
              <a:spcAft>
                <a:spcPts val="0"/>
              </a:spcAft>
              <a:buSzPts val="1400"/>
              <a:buChar char="○"/>
              <a:defRPr/>
            </a:lvl8pPr>
            <a:lvl9pPr indent="1737361" lvl="8" marL="40638" marR="40638" algn="ctr">
              <a:spcBef>
                <a:spcPts val="0"/>
              </a:spcBef>
              <a:spcAft>
                <a:spcPts val="0"/>
              </a:spcAft>
              <a:buSzPts val="1400"/>
              <a:buChar char="■"/>
              <a:defRPr/>
            </a:lvl9pPr>
          </a:lstStyle>
          <a:p/>
        </p:txBody>
      </p:sp>
      <p:sp>
        <p:nvSpPr>
          <p:cNvPr id="129" name="Google Shape;129;p34"/>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a:spcBef>
                <a:spcPts val="700"/>
              </a:spcBef>
              <a:spcAft>
                <a:spcPts val="0"/>
              </a:spcAft>
              <a:buSzPts val="1400"/>
              <a:buChar char="•"/>
              <a:defRPr/>
            </a:lvl1pPr>
            <a:lvl2pPr indent="-317500" lvl="1" marL="914400">
              <a:spcBef>
                <a:spcPts val="600"/>
              </a:spcBef>
              <a:spcAft>
                <a:spcPts val="0"/>
              </a:spcAft>
              <a:buSzPts val="1400"/>
              <a:buFont typeface="Times New Roman"/>
              <a:buChar char="–"/>
              <a:defRPr/>
            </a:lvl2pPr>
            <a:lvl3pPr indent="-317500" lvl="2" marL="1371600">
              <a:spcBef>
                <a:spcPts val="500"/>
              </a:spcBef>
              <a:spcAft>
                <a:spcPts val="0"/>
              </a:spcAft>
              <a:buSzPts val="1400"/>
              <a:buChar char="•"/>
              <a:defRPr/>
            </a:lvl3pPr>
            <a:lvl4pPr indent="-317500" lvl="3" marL="1828800">
              <a:spcBef>
                <a:spcPts val="400"/>
              </a:spcBef>
              <a:spcAft>
                <a:spcPts val="0"/>
              </a:spcAft>
              <a:buSzPts val="1400"/>
              <a:buFont typeface="Times New Roman"/>
              <a:buChar char="–"/>
              <a:defRPr/>
            </a:lvl4pPr>
            <a:lvl5pPr indent="-317500" lvl="4" marL="2286000">
              <a:spcBef>
                <a:spcPts val="400"/>
              </a:spcBef>
              <a:spcAft>
                <a:spcPts val="0"/>
              </a:spcAft>
              <a:buSzPts val="1400"/>
              <a:buFont typeface="Times New Roman"/>
              <a:buChar char="»"/>
              <a:defRPr/>
            </a:lvl5pPr>
            <a:lvl6pPr indent="-317500" lvl="5" marL="2743200">
              <a:spcBef>
                <a:spcPts val="700"/>
              </a:spcBef>
              <a:spcAft>
                <a:spcPts val="0"/>
              </a:spcAft>
              <a:buSzPts val="1400"/>
              <a:buChar char="•"/>
              <a:defRPr/>
            </a:lvl6pPr>
            <a:lvl7pPr indent="-317500" lvl="6" marL="3200400">
              <a:spcBef>
                <a:spcPts val="700"/>
              </a:spcBef>
              <a:spcAft>
                <a:spcPts val="0"/>
              </a:spcAft>
              <a:buSzPts val="1400"/>
              <a:buChar char="•"/>
              <a:defRPr/>
            </a:lvl7pPr>
            <a:lvl8pPr indent="-317500" lvl="7" marL="3657600">
              <a:spcBef>
                <a:spcPts val="700"/>
              </a:spcBef>
              <a:spcAft>
                <a:spcPts val="0"/>
              </a:spcAft>
              <a:buSzPts val="1400"/>
              <a:buChar char="•"/>
              <a:defRPr/>
            </a:lvl8pPr>
            <a:lvl9pPr indent="-317500" lvl="8" marL="4114800">
              <a:spcBef>
                <a:spcPts val="700"/>
              </a:spcBef>
              <a:spcAft>
                <a:spcPts val="0"/>
              </a:spcAft>
              <a:buSzPts val="1400"/>
              <a:buChar char="•"/>
              <a:defRPr/>
            </a:lvl9pPr>
          </a:lstStyle>
          <a:p/>
        </p:txBody>
      </p:sp>
      <p:sp>
        <p:nvSpPr>
          <p:cNvPr id="130" name="Google Shape;130;p34"/>
          <p:cNvSpPr txBox="1"/>
          <p:nvPr>
            <p:ph idx="12" type="sldNum"/>
          </p:nvPr>
        </p:nvSpPr>
        <p:spPr>
          <a:xfrm>
            <a:off x="8193881" y="6942137"/>
            <a:ext cx="292200" cy="297300"/>
          </a:xfrm>
          <a:prstGeom prst="rect">
            <a:avLst/>
          </a:prstGeom>
          <a:noFill/>
          <a:ln>
            <a:noFill/>
          </a:ln>
        </p:spPr>
        <p:txBody>
          <a:bodyPr anchorCtr="0" anchor="t" bIns="91425" lIns="91425" spcFirstLastPara="1" rIns="91425" wrap="square" tIns="91425">
            <a:noAutofit/>
          </a:bodyPr>
          <a:lstStyle>
            <a:lvl1pPr indent="0" lvl="0" marL="0" marR="0" algn="ctr">
              <a:buNone/>
              <a:defRPr/>
            </a:lvl1pPr>
            <a:lvl2pPr indent="0" lvl="1" marL="0" marR="0" algn="ctr">
              <a:buNone/>
              <a:defRPr/>
            </a:lvl2pPr>
            <a:lvl3pPr indent="0" lvl="2" marL="0" marR="0" algn="ctr">
              <a:buNone/>
              <a:defRPr/>
            </a:lvl3pPr>
            <a:lvl4pPr indent="0" lvl="3" marL="0" marR="0" algn="ctr">
              <a:buNone/>
              <a:defRPr/>
            </a:lvl4pPr>
            <a:lvl5pPr indent="0" lvl="4" marL="0" marR="0" algn="ctr">
              <a:buNone/>
              <a:defRPr/>
            </a:lvl5pPr>
            <a:lvl6pPr indent="0" lvl="5" marL="0" marR="0" algn="ctr">
              <a:buNone/>
              <a:defRPr/>
            </a:lvl6pPr>
            <a:lvl7pPr indent="0" lvl="6" marL="0" marR="0" algn="ctr">
              <a:buNone/>
              <a:defRPr/>
            </a:lvl7pPr>
            <a:lvl8pPr indent="0" lvl="7" marL="0" marR="0" algn="ctr">
              <a:buNone/>
              <a:defRPr/>
            </a:lvl8pPr>
            <a:lvl9pPr indent="0" lvl="8" marL="0" marR="0" algn="ctr">
              <a:buNone/>
              <a:defRPr/>
            </a:lvl9pPr>
          </a:lstStyle>
          <a:p>
            <a:pPr indent="-88900" lvl="0" marL="0" rtl="0" algn="ctr">
              <a:spcBef>
                <a:spcPts val="0"/>
              </a:spcBef>
              <a:spcAft>
                <a:spcPts val="0"/>
              </a:spcAft>
              <a:buSzPts val="1400"/>
              <a:buChar char="●"/>
            </a:pPr>
            <a:r>
              <a:t/>
            </a:r>
            <a:endParaRPr/>
          </a:p>
          <a:p>
            <a:pPr indent="139700" lvl="1" marL="0" rtl="0" algn="ctr">
              <a:spcBef>
                <a:spcPts val="0"/>
              </a:spcBef>
              <a:spcAft>
                <a:spcPts val="0"/>
              </a:spcAft>
              <a:buSzPts val="1400"/>
              <a:buChar char="○"/>
            </a:pPr>
            <a:r>
              <a:t/>
            </a:r>
            <a:endParaRPr/>
          </a:p>
          <a:p>
            <a:pPr indent="368300" lvl="2" marL="0" rtl="0" algn="ctr">
              <a:spcBef>
                <a:spcPts val="0"/>
              </a:spcBef>
              <a:spcAft>
                <a:spcPts val="0"/>
              </a:spcAft>
              <a:buSzPts val="1400"/>
              <a:buChar char="■"/>
            </a:pPr>
            <a:r>
              <a:t/>
            </a:r>
            <a:endParaRPr/>
          </a:p>
          <a:p>
            <a:pPr indent="596900" lvl="3" marL="0" rtl="0" algn="ctr">
              <a:spcBef>
                <a:spcPts val="0"/>
              </a:spcBef>
              <a:spcAft>
                <a:spcPts val="0"/>
              </a:spcAft>
              <a:buSzPts val="1400"/>
              <a:buChar char="●"/>
            </a:pPr>
            <a:r>
              <a:t/>
            </a:r>
            <a:endParaRPr/>
          </a:p>
          <a:p>
            <a:pPr indent="825500" lvl="4" marL="0" rtl="0" algn="ctr">
              <a:spcBef>
                <a:spcPts val="0"/>
              </a:spcBef>
              <a:spcAft>
                <a:spcPts val="0"/>
              </a:spcAft>
              <a:buSzPts val="1400"/>
              <a:buChar char="○"/>
            </a:pPr>
            <a:r>
              <a:t/>
            </a:r>
            <a:endParaRPr/>
          </a:p>
          <a:p>
            <a:pPr indent="1054100" lvl="5" marL="0" rtl="0" algn="ctr">
              <a:spcBef>
                <a:spcPts val="0"/>
              </a:spcBef>
              <a:spcAft>
                <a:spcPts val="0"/>
              </a:spcAft>
              <a:buSzPts val="1400"/>
              <a:buChar char="■"/>
            </a:pPr>
            <a:r>
              <a:t/>
            </a:r>
            <a:endParaRPr/>
          </a:p>
          <a:p>
            <a:pPr indent="1282700" lvl="6" marL="0" rtl="0" algn="ctr">
              <a:spcBef>
                <a:spcPts val="0"/>
              </a:spcBef>
              <a:spcAft>
                <a:spcPts val="0"/>
              </a:spcAft>
              <a:buSzPts val="1400"/>
              <a:buChar char="●"/>
            </a:pPr>
            <a:r>
              <a:t/>
            </a:r>
            <a:endParaRPr/>
          </a:p>
          <a:p>
            <a:pPr indent="1511300" lvl="7" marL="0" rtl="0" algn="ctr">
              <a:spcBef>
                <a:spcPts val="0"/>
              </a:spcBef>
              <a:spcAft>
                <a:spcPts val="0"/>
              </a:spcAft>
              <a:buSzPts val="1400"/>
              <a:buChar char="○"/>
            </a:pPr>
            <a:r>
              <a:t/>
            </a:r>
            <a:endParaRPr/>
          </a:p>
          <a:p>
            <a:pPr indent="1739900" lvl="8" marL="0" rtl="0" algn="ctr">
              <a:spcBef>
                <a:spcPts val="0"/>
              </a:spcBef>
              <a:spcAft>
                <a:spcPts val="0"/>
              </a:spcAft>
              <a:buSzPts val="1400"/>
              <a:buChar char="■"/>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
  <p:cSld name="Title &amp; Bullets copy 2">
    <p:spTree>
      <p:nvGrpSpPr>
        <p:cNvPr id="131" name="Shape 131"/>
        <p:cNvGrpSpPr/>
        <p:nvPr/>
      </p:nvGrpSpPr>
      <p:grpSpPr>
        <a:xfrm>
          <a:off x="0" y="0"/>
          <a:ext cx="0" cy="0"/>
          <a:chOff x="0" y="0"/>
          <a:chExt cx="0" cy="0"/>
        </a:xfrm>
      </p:grpSpPr>
      <p:sp>
        <p:nvSpPr>
          <p:cNvPr id="132" name="Google Shape;132;p35"/>
          <p:cNvSpPr txBox="1"/>
          <p:nvPr>
            <p:ph type="title"/>
          </p:nvPr>
        </p:nvSpPr>
        <p:spPr>
          <a:xfrm>
            <a:off x="762000" y="423862"/>
            <a:ext cx="8636100" cy="1776300"/>
          </a:xfrm>
          <a:prstGeom prst="rect">
            <a:avLst/>
          </a:prstGeom>
          <a:noFill/>
          <a:ln>
            <a:noFill/>
          </a:ln>
        </p:spPr>
        <p:txBody>
          <a:bodyPr anchorCtr="0" anchor="ctr" bIns="91425" lIns="91425" spcFirstLastPara="1" rIns="91425" wrap="square" tIns="91425">
            <a:noAutofit/>
          </a:bodyPr>
          <a:lstStyle>
            <a:lvl1pPr lvl="0" marL="40638" marR="40638" algn="ctr">
              <a:spcBef>
                <a:spcPts val="0"/>
              </a:spcBef>
              <a:spcAft>
                <a:spcPts val="0"/>
              </a:spcAft>
              <a:buSzPts val="1400"/>
              <a:buChar char="●"/>
              <a:defRPr/>
            </a:lvl1pPr>
            <a:lvl2pPr indent="137161" lvl="1" marL="40638" marR="40638" algn="ctr">
              <a:spcBef>
                <a:spcPts val="0"/>
              </a:spcBef>
              <a:spcAft>
                <a:spcPts val="0"/>
              </a:spcAft>
              <a:buSzPts val="1400"/>
              <a:buChar char="○"/>
              <a:defRPr/>
            </a:lvl2pPr>
            <a:lvl3pPr indent="365761" lvl="2" marL="40638" marR="40638" algn="ctr">
              <a:spcBef>
                <a:spcPts val="0"/>
              </a:spcBef>
              <a:spcAft>
                <a:spcPts val="0"/>
              </a:spcAft>
              <a:buSzPts val="1400"/>
              <a:buChar char="■"/>
              <a:defRPr/>
            </a:lvl3pPr>
            <a:lvl4pPr indent="594361" lvl="3" marL="40638" marR="40638" algn="ctr">
              <a:spcBef>
                <a:spcPts val="0"/>
              </a:spcBef>
              <a:spcAft>
                <a:spcPts val="0"/>
              </a:spcAft>
              <a:buSzPts val="1400"/>
              <a:buChar char="●"/>
              <a:defRPr/>
            </a:lvl4pPr>
            <a:lvl5pPr indent="822961" lvl="4" marL="40638" marR="40638" algn="ctr">
              <a:spcBef>
                <a:spcPts val="0"/>
              </a:spcBef>
              <a:spcAft>
                <a:spcPts val="0"/>
              </a:spcAft>
              <a:buSzPts val="1400"/>
              <a:buChar char="○"/>
              <a:defRPr/>
            </a:lvl5pPr>
            <a:lvl6pPr indent="1051561" lvl="5" marL="40638" marR="40638" algn="ctr">
              <a:spcBef>
                <a:spcPts val="0"/>
              </a:spcBef>
              <a:spcAft>
                <a:spcPts val="0"/>
              </a:spcAft>
              <a:buSzPts val="1400"/>
              <a:buChar char="■"/>
              <a:defRPr/>
            </a:lvl6pPr>
            <a:lvl7pPr indent="1280161" lvl="6" marL="40638" marR="40638" algn="ctr">
              <a:spcBef>
                <a:spcPts val="0"/>
              </a:spcBef>
              <a:spcAft>
                <a:spcPts val="0"/>
              </a:spcAft>
              <a:buSzPts val="1400"/>
              <a:buChar char="●"/>
              <a:defRPr/>
            </a:lvl7pPr>
            <a:lvl8pPr indent="1508761" lvl="7" marL="40638" marR="40638" algn="ctr">
              <a:spcBef>
                <a:spcPts val="0"/>
              </a:spcBef>
              <a:spcAft>
                <a:spcPts val="0"/>
              </a:spcAft>
              <a:buSzPts val="1400"/>
              <a:buChar char="○"/>
              <a:defRPr/>
            </a:lvl8pPr>
            <a:lvl9pPr indent="1737361" lvl="8" marL="40638" marR="40638" algn="ctr">
              <a:spcBef>
                <a:spcPts val="0"/>
              </a:spcBef>
              <a:spcAft>
                <a:spcPts val="0"/>
              </a:spcAft>
              <a:buSzPts val="1400"/>
              <a:buChar char="■"/>
              <a:defRPr/>
            </a:lvl9pPr>
          </a:lstStyle>
          <a:p/>
        </p:txBody>
      </p:sp>
      <p:sp>
        <p:nvSpPr>
          <p:cNvPr id="133" name="Google Shape;133;p35"/>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a:spcBef>
                <a:spcPts val="700"/>
              </a:spcBef>
              <a:spcAft>
                <a:spcPts val="0"/>
              </a:spcAft>
              <a:buSzPts val="1400"/>
              <a:buChar char="•"/>
              <a:defRPr/>
            </a:lvl1pPr>
            <a:lvl2pPr indent="-317500" lvl="1" marL="914400">
              <a:spcBef>
                <a:spcPts val="600"/>
              </a:spcBef>
              <a:spcAft>
                <a:spcPts val="0"/>
              </a:spcAft>
              <a:buSzPts val="1400"/>
              <a:buFont typeface="Times New Roman"/>
              <a:buChar char="–"/>
              <a:defRPr/>
            </a:lvl2pPr>
            <a:lvl3pPr indent="-317500" lvl="2" marL="1371600">
              <a:spcBef>
                <a:spcPts val="500"/>
              </a:spcBef>
              <a:spcAft>
                <a:spcPts val="0"/>
              </a:spcAft>
              <a:buSzPts val="1400"/>
              <a:buChar char="•"/>
              <a:defRPr/>
            </a:lvl3pPr>
            <a:lvl4pPr indent="-317500" lvl="3" marL="1828800">
              <a:spcBef>
                <a:spcPts val="400"/>
              </a:spcBef>
              <a:spcAft>
                <a:spcPts val="0"/>
              </a:spcAft>
              <a:buSzPts val="1400"/>
              <a:buFont typeface="Times New Roman"/>
              <a:buChar char="–"/>
              <a:defRPr/>
            </a:lvl4pPr>
            <a:lvl5pPr indent="-317500" lvl="4" marL="2286000">
              <a:spcBef>
                <a:spcPts val="400"/>
              </a:spcBef>
              <a:spcAft>
                <a:spcPts val="0"/>
              </a:spcAft>
              <a:buSzPts val="1400"/>
              <a:buFont typeface="Times New Roman"/>
              <a:buChar char="»"/>
              <a:defRPr/>
            </a:lvl5pPr>
            <a:lvl6pPr indent="-317500" lvl="5" marL="2743200">
              <a:spcBef>
                <a:spcPts val="700"/>
              </a:spcBef>
              <a:spcAft>
                <a:spcPts val="0"/>
              </a:spcAft>
              <a:buSzPts val="1400"/>
              <a:buChar char="•"/>
              <a:defRPr/>
            </a:lvl6pPr>
            <a:lvl7pPr indent="-317500" lvl="6" marL="3200400">
              <a:spcBef>
                <a:spcPts val="700"/>
              </a:spcBef>
              <a:spcAft>
                <a:spcPts val="0"/>
              </a:spcAft>
              <a:buSzPts val="1400"/>
              <a:buChar char="•"/>
              <a:defRPr/>
            </a:lvl7pPr>
            <a:lvl8pPr indent="-317500" lvl="7" marL="3657600">
              <a:spcBef>
                <a:spcPts val="700"/>
              </a:spcBef>
              <a:spcAft>
                <a:spcPts val="0"/>
              </a:spcAft>
              <a:buSzPts val="1400"/>
              <a:buChar char="•"/>
              <a:defRPr/>
            </a:lvl8pPr>
            <a:lvl9pPr indent="-317500" lvl="8" marL="4114800">
              <a:spcBef>
                <a:spcPts val="700"/>
              </a:spcBef>
              <a:spcAft>
                <a:spcPts val="0"/>
              </a:spcAft>
              <a:buSzPts val="1400"/>
              <a:buChar char="•"/>
              <a:defRPr/>
            </a:lvl9pPr>
          </a:lstStyle>
          <a:p/>
        </p:txBody>
      </p:sp>
      <p:sp>
        <p:nvSpPr>
          <p:cNvPr id="134" name="Google Shape;134;p35"/>
          <p:cNvSpPr txBox="1"/>
          <p:nvPr>
            <p:ph idx="12" type="sldNum"/>
          </p:nvPr>
        </p:nvSpPr>
        <p:spPr>
          <a:xfrm>
            <a:off x="8193881" y="6942137"/>
            <a:ext cx="292200" cy="297300"/>
          </a:xfrm>
          <a:prstGeom prst="rect">
            <a:avLst/>
          </a:prstGeom>
          <a:noFill/>
          <a:ln>
            <a:noFill/>
          </a:ln>
        </p:spPr>
        <p:txBody>
          <a:bodyPr anchorCtr="0" anchor="t" bIns="91425" lIns="91425" spcFirstLastPara="1" rIns="91425" wrap="square" tIns="91425">
            <a:noAutofit/>
          </a:bodyPr>
          <a:lstStyle>
            <a:lvl1pPr indent="0" lvl="0" marL="0" marR="0" algn="ctr">
              <a:buNone/>
              <a:defRPr/>
            </a:lvl1pPr>
            <a:lvl2pPr indent="0" lvl="1" marL="0" marR="0" algn="ctr">
              <a:buNone/>
              <a:defRPr/>
            </a:lvl2pPr>
            <a:lvl3pPr indent="0" lvl="2" marL="0" marR="0" algn="ctr">
              <a:buNone/>
              <a:defRPr/>
            </a:lvl3pPr>
            <a:lvl4pPr indent="0" lvl="3" marL="0" marR="0" algn="ctr">
              <a:buNone/>
              <a:defRPr/>
            </a:lvl4pPr>
            <a:lvl5pPr indent="0" lvl="4" marL="0" marR="0" algn="ctr">
              <a:buNone/>
              <a:defRPr/>
            </a:lvl5pPr>
            <a:lvl6pPr indent="0" lvl="5" marL="0" marR="0" algn="ctr">
              <a:buNone/>
              <a:defRPr/>
            </a:lvl6pPr>
            <a:lvl7pPr indent="0" lvl="6" marL="0" marR="0" algn="ctr">
              <a:buNone/>
              <a:defRPr/>
            </a:lvl7pPr>
            <a:lvl8pPr indent="0" lvl="7" marL="0" marR="0" algn="ctr">
              <a:buNone/>
              <a:defRPr/>
            </a:lvl8pPr>
            <a:lvl9pPr indent="0" lvl="8" marL="0" marR="0" algn="ctr">
              <a:buNone/>
              <a:defRPr/>
            </a:lvl9pPr>
          </a:lstStyle>
          <a:p>
            <a:pPr indent="-88900" lvl="0" marL="0" rtl="0" algn="ctr">
              <a:spcBef>
                <a:spcPts val="0"/>
              </a:spcBef>
              <a:spcAft>
                <a:spcPts val="0"/>
              </a:spcAft>
              <a:buSzPts val="1400"/>
              <a:buChar char="●"/>
            </a:pPr>
            <a:r>
              <a:t/>
            </a:r>
            <a:endParaRPr/>
          </a:p>
          <a:p>
            <a:pPr indent="139700" lvl="1" marL="0" rtl="0" algn="ctr">
              <a:spcBef>
                <a:spcPts val="0"/>
              </a:spcBef>
              <a:spcAft>
                <a:spcPts val="0"/>
              </a:spcAft>
              <a:buSzPts val="1400"/>
              <a:buChar char="○"/>
            </a:pPr>
            <a:r>
              <a:t/>
            </a:r>
            <a:endParaRPr/>
          </a:p>
          <a:p>
            <a:pPr indent="368300" lvl="2" marL="0" rtl="0" algn="ctr">
              <a:spcBef>
                <a:spcPts val="0"/>
              </a:spcBef>
              <a:spcAft>
                <a:spcPts val="0"/>
              </a:spcAft>
              <a:buSzPts val="1400"/>
              <a:buChar char="■"/>
            </a:pPr>
            <a:r>
              <a:t/>
            </a:r>
            <a:endParaRPr/>
          </a:p>
          <a:p>
            <a:pPr indent="596900" lvl="3" marL="0" rtl="0" algn="ctr">
              <a:spcBef>
                <a:spcPts val="0"/>
              </a:spcBef>
              <a:spcAft>
                <a:spcPts val="0"/>
              </a:spcAft>
              <a:buSzPts val="1400"/>
              <a:buChar char="●"/>
            </a:pPr>
            <a:r>
              <a:t/>
            </a:r>
            <a:endParaRPr/>
          </a:p>
          <a:p>
            <a:pPr indent="825500" lvl="4" marL="0" rtl="0" algn="ctr">
              <a:spcBef>
                <a:spcPts val="0"/>
              </a:spcBef>
              <a:spcAft>
                <a:spcPts val="0"/>
              </a:spcAft>
              <a:buSzPts val="1400"/>
              <a:buChar char="○"/>
            </a:pPr>
            <a:r>
              <a:t/>
            </a:r>
            <a:endParaRPr/>
          </a:p>
          <a:p>
            <a:pPr indent="1054100" lvl="5" marL="0" rtl="0" algn="ctr">
              <a:spcBef>
                <a:spcPts val="0"/>
              </a:spcBef>
              <a:spcAft>
                <a:spcPts val="0"/>
              </a:spcAft>
              <a:buSzPts val="1400"/>
              <a:buChar char="■"/>
            </a:pPr>
            <a:r>
              <a:t/>
            </a:r>
            <a:endParaRPr/>
          </a:p>
          <a:p>
            <a:pPr indent="1282700" lvl="6" marL="0" rtl="0" algn="ctr">
              <a:spcBef>
                <a:spcPts val="0"/>
              </a:spcBef>
              <a:spcAft>
                <a:spcPts val="0"/>
              </a:spcAft>
              <a:buSzPts val="1400"/>
              <a:buChar char="●"/>
            </a:pPr>
            <a:r>
              <a:t/>
            </a:r>
            <a:endParaRPr/>
          </a:p>
          <a:p>
            <a:pPr indent="1511300" lvl="7" marL="0" rtl="0" algn="ctr">
              <a:spcBef>
                <a:spcPts val="0"/>
              </a:spcBef>
              <a:spcAft>
                <a:spcPts val="0"/>
              </a:spcAft>
              <a:buSzPts val="1400"/>
              <a:buChar char="○"/>
            </a:pPr>
            <a:r>
              <a:t/>
            </a:r>
            <a:endParaRPr/>
          </a:p>
          <a:p>
            <a:pPr indent="1739900" lvl="8" marL="0" rtl="0" algn="ctr">
              <a:spcBef>
                <a:spcPts val="0"/>
              </a:spcBef>
              <a:spcAft>
                <a:spcPts val="0"/>
              </a:spcAft>
              <a:buSzPts val="1400"/>
              <a:buChar char="■"/>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13">
  <p:cSld name="Title &amp; Bullets copy 13">
    <p:spTree>
      <p:nvGrpSpPr>
        <p:cNvPr id="135" name="Shape 135"/>
        <p:cNvGrpSpPr/>
        <p:nvPr/>
      </p:nvGrpSpPr>
      <p:grpSpPr>
        <a:xfrm>
          <a:off x="0" y="0"/>
          <a:ext cx="0" cy="0"/>
          <a:chOff x="0" y="0"/>
          <a:chExt cx="0" cy="0"/>
        </a:xfrm>
      </p:grpSpPr>
      <p:sp>
        <p:nvSpPr>
          <p:cNvPr id="136" name="Google Shape;136;p36"/>
          <p:cNvSpPr txBox="1"/>
          <p:nvPr>
            <p:ph type="title"/>
          </p:nvPr>
        </p:nvSpPr>
        <p:spPr>
          <a:xfrm>
            <a:off x="762000" y="423862"/>
            <a:ext cx="8636100" cy="1776300"/>
          </a:xfrm>
          <a:prstGeom prst="rect">
            <a:avLst/>
          </a:prstGeom>
          <a:noFill/>
          <a:ln>
            <a:noFill/>
          </a:ln>
        </p:spPr>
        <p:txBody>
          <a:bodyPr anchorCtr="0" anchor="ctr" bIns="91425" lIns="91425" spcFirstLastPara="1" rIns="91425" wrap="square" tIns="91425">
            <a:noAutofit/>
          </a:bodyPr>
          <a:lstStyle>
            <a:lvl1pPr lvl="0" marL="40640" marR="4064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37" name="Google Shape;137;p36"/>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marR="40640">
              <a:spcBef>
                <a:spcPts val="700"/>
              </a:spcBef>
              <a:spcAft>
                <a:spcPts val="0"/>
              </a:spcAft>
              <a:buSzPts val="1400"/>
              <a:buChar char="•"/>
              <a:defRPr/>
            </a:lvl1pPr>
            <a:lvl2pPr indent="-317500" lvl="1" marL="914400" marR="40640">
              <a:spcBef>
                <a:spcPts val="600"/>
              </a:spcBef>
              <a:spcAft>
                <a:spcPts val="0"/>
              </a:spcAft>
              <a:buSzPts val="1400"/>
              <a:buFont typeface="Times New Roman"/>
              <a:buChar char="–"/>
              <a:defRPr/>
            </a:lvl2pPr>
            <a:lvl3pPr indent="-317500" lvl="2" marL="1371600" marR="40640">
              <a:spcBef>
                <a:spcPts val="500"/>
              </a:spcBef>
              <a:spcAft>
                <a:spcPts val="0"/>
              </a:spcAft>
              <a:buSzPts val="1400"/>
              <a:buChar char="•"/>
              <a:defRPr/>
            </a:lvl3pPr>
            <a:lvl4pPr indent="-317500" lvl="3" marL="1828800" marR="40640">
              <a:spcBef>
                <a:spcPts val="400"/>
              </a:spcBef>
              <a:spcAft>
                <a:spcPts val="0"/>
              </a:spcAft>
              <a:buSzPts val="1400"/>
              <a:buFont typeface="Times New Roman"/>
              <a:buChar char="–"/>
              <a:defRPr/>
            </a:lvl4pPr>
            <a:lvl5pPr indent="-317500" lvl="4" marL="2286000" marR="40640">
              <a:spcBef>
                <a:spcPts val="400"/>
              </a:spcBef>
              <a:spcAft>
                <a:spcPts val="0"/>
              </a:spcAft>
              <a:buSzPts val="1400"/>
              <a:buFont typeface="Times New Roman"/>
              <a:buChar char="»"/>
              <a:defRPr/>
            </a:lvl5pPr>
            <a:lvl6pPr indent="-317500" lvl="5" marL="2743200">
              <a:spcBef>
                <a:spcPts val="700"/>
              </a:spcBef>
              <a:spcAft>
                <a:spcPts val="0"/>
              </a:spcAft>
              <a:buSzPts val="1400"/>
              <a:buChar char="•"/>
              <a:defRPr/>
            </a:lvl6pPr>
            <a:lvl7pPr indent="-317500" lvl="6" marL="3200400">
              <a:spcBef>
                <a:spcPts val="700"/>
              </a:spcBef>
              <a:spcAft>
                <a:spcPts val="0"/>
              </a:spcAft>
              <a:buSzPts val="1400"/>
              <a:buChar char="•"/>
              <a:defRPr/>
            </a:lvl7pPr>
            <a:lvl8pPr indent="-317500" lvl="7" marL="3657600">
              <a:spcBef>
                <a:spcPts val="700"/>
              </a:spcBef>
              <a:spcAft>
                <a:spcPts val="0"/>
              </a:spcAft>
              <a:buSzPts val="1400"/>
              <a:buChar char="•"/>
              <a:defRPr/>
            </a:lvl8pPr>
            <a:lvl9pPr indent="-317500" lvl="8" marL="4114800">
              <a:spcBef>
                <a:spcPts val="700"/>
              </a:spcBef>
              <a:spcAft>
                <a:spcPts val="0"/>
              </a:spcAft>
              <a:buSzPts val="1400"/>
              <a:buChar char="•"/>
              <a:defRPr/>
            </a:lvl9pPr>
          </a:lstStyle>
          <a:p/>
        </p:txBody>
      </p:sp>
      <p:sp>
        <p:nvSpPr>
          <p:cNvPr id="138" name="Google Shape;138;p36"/>
          <p:cNvSpPr txBox="1"/>
          <p:nvPr>
            <p:ph idx="12" type="sldNum"/>
          </p:nvPr>
        </p:nvSpPr>
        <p:spPr>
          <a:xfrm>
            <a:off x="8206582" y="6942137"/>
            <a:ext cx="266700" cy="285600"/>
          </a:xfrm>
          <a:prstGeom prst="rect">
            <a:avLst/>
          </a:prstGeom>
          <a:noFill/>
          <a:ln>
            <a:noFill/>
          </a:ln>
        </p:spPr>
        <p:txBody>
          <a:bodyPr anchorCtr="0" anchor="t" bIns="91425" lIns="91425" spcFirstLastPara="1" rIns="91425" wrap="square" tIns="91425">
            <a:noAutofit/>
          </a:bodyPr>
          <a:lstStyle>
            <a:lvl1pPr indent="0" lvl="0" marL="0" marR="0" algn="ctr">
              <a:buNone/>
              <a:defRPr/>
            </a:lvl1pPr>
            <a:lvl2pPr indent="0" lvl="1" marL="0" marR="0" algn="ctr">
              <a:buNone/>
              <a:defRPr/>
            </a:lvl2pPr>
            <a:lvl3pPr indent="0" lvl="2" marL="0" marR="0" algn="ctr">
              <a:buNone/>
              <a:defRPr/>
            </a:lvl3pPr>
            <a:lvl4pPr indent="0" lvl="3" marL="0" marR="0" algn="ctr">
              <a:buNone/>
              <a:defRPr/>
            </a:lvl4pPr>
            <a:lvl5pPr indent="0" lvl="4" marL="0" marR="0" algn="ctr">
              <a:buNone/>
              <a:defRPr/>
            </a:lvl5pPr>
            <a:lvl6pPr indent="0" lvl="5" marL="0" marR="0" algn="ctr">
              <a:buNone/>
              <a:defRPr/>
            </a:lvl6pPr>
            <a:lvl7pPr indent="0" lvl="6" marL="0" marR="0" algn="ctr">
              <a:buNone/>
              <a:defRPr/>
            </a:lvl7pPr>
            <a:lvl8pPr indent="0" lvl="7" marL="0" marR="0" algn="ctr">
              <a:buNone/>
              <a:defRPr/>
            </a:lvl8pPr>
            <a:lvl9pPr indent="0" lvl="8" marL="0" marR="0" algn="ctr">
              <a:buNone/>
              <a:defRPr/>
            </a:lvl9pPr>
          </a:lstStyle>
          <a:p>
            <a:pPr indent="-88900" lvl="0" marL="0" rtl="0" algn="ctr">
              <a:spcBef>
                <a:spcPts val="0"/>
              </a:spcBef>
              <a:spcAft>
                <a:spcPts val="0"/>
              </a:spcAft>
              <a:buSzPts val="1400"/>
              <a:buChar char="●"/>
            </a:pPr>
            <a:r>
              <a:t/>
            </a:r>
            <a:endParaRPr/>
          </a:p>
          <a:p>
            <a:pPr indent="139700" lvl="1" marL="0" rtl="0" algn="ctr">
              <a:spcBef>
                <a:spcPts val="0"/>
              </a:spcBef>
              <a:spcAft>
                <a:spcPts val="0"/>
              </a:spcAft>
              <a:buSzPts val="1400"/>
              <a:buChar char="○"/>
            </a:pPr>
            <a:r>
              <a:t/>
            </a:r>
            <a:endParaRPr/>
          </a:p>
          <a:p>
            <a:pPr indent="368300" lvl="2" marL="0" rtl="0" algn="ctr">
              <a:spcBef>
                <a:spcPts val="0"/>
              </a:spcBef>
              <a:spcAft>
                <a:spcPts val="0"/>
              </a:spcAft>
              <a:buSzPts val="1400"/>
              <a:buChar char="■"/>
            </a:pPr>
            <a:r>
              <a:t/>
            </a:r>
            <a:endParaRPr/>
          </a:p>
          <a:p>
            <a:pPr indent="596900" lvl="3" marL="0" rtl="0" algn="ctr">
              <a:spcBef>
                <a:spcPts val="0"/>
              </a:spcBef>
              <a:spcAft>
                <a:spcPts val="0"/>
              </a:spcAft>
              <a:buSzPts val="1400"/>
              <a:buChar char="●"/>
            </a:pPr>
            <a:r>
              <a:t/>
            </a:r>
            <a:endParaRPr/>
          </a:p>
          <a:p>
            <a:pPr indent="825500" lvl="4" marL="0" rtl="0" algn="ctr">
              <a:spcBef>
                <a:spcPts val="0"/>
              </a:spcBef>
              <a:spcAft>
                <a:spcPts val="0"/>
              </a:spcAft>
              <a:buSzPts val="1400"/>
              <a:buChar char="○"/>
            </a:pPr>
            <a:r>
              <a:t/>
            </a:r>
            <a:endParaRPr/>
          </a:p>
          <a:p>
            <a:pPr indent="1054100" lvl="5" marL="0" rtl="0" algn="ctr">
              <a:spcBef>
                <a:spcPts val="0"/>
              </a:spcBef>
              <a:spcAft>
                <a:spcPts val="0"/>
              </a:spcAft>
              <a:buSzPts val="1400"/>
              <a:buChar char="■"/>
            </a:pPr>
            <a:r>
              <a:t/>
            </a:r>
            <a:endParaRPr/>
          </a:p>
          <a:p>
            <a:pPr indent="1282700" lvl="6" marL="0" rtl="0" algn="ctr">
              <a:spcBef>
                <a:spcPts val="0"/>
              </a:spcBef>
              <a:spcAft>
                <a:spcPts val="0"/>
              </a:spcAft>
              <a:buSzPts val="1400"/>
              <a:buChar char="●"/>
            </a:pPr>
            <a:r>
              <a:t/>
            </a:r>
            <a:endParaRPr/>
          </a:p>
          <a:p>
            <a:pPr indent="1511300" lvl="7" marL="0" rtl="0" algn="ctr">
              <a:spcBef>
                <a:spcPts val="0"/>
              </a:spcBef>
              <a:spcAft>
                <a:spcPts val="0"/>
              </a:spcAft>
              <a:buSzPts val="1400"/>
              <a:buChar char="○"/>
            </a:pPr>
            <a:r>
              <a:t/>
            </a:r>
            <a:endParaRPr/>
          </a:p>
          <a:p>
            <a:pPr indent="1739900" lvl="8" marL="0" rtl="0" algn="ctr">
              <a:spcBef>
                <a:spcPts val="0"/>
              </a:spcBef>
              <a:spcAft>
                <a:spcPts val="0"/>
              </a:spcAft>
              <a:buSzPts val="1400"/>
              <a:buChar char="■"/>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7">
  <p:cSld name="Title &amp; Bullets copy 27">
    <p:spTree>
      <p:nvGrpSpPr>
        <p:cNvPr id="139" name="Shape 139"/>
        <p:cNvGrpSpPr/>
        <p:nvPr/>
      </p:nvGrpSpPr>
      <p:grpSpPr>
        <a:xfrm>
          <a:off x="0" y="0"/>
          <a:ext cx="0" cy="0"/>
          <a:chOff x="0" y="0"/>
          <a:chExt cx="0" cy="0"/>
        </a:xfrm>
      </p:grpSpPr>
      <p:sp>
        <p:nvSpPr>
          <p:cNvPr id="140" name="Google Shape;140;p37"/>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lvl="0" marL="40640" marR="4064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41" name="Google Shape;141;p37"/>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marR="40640">
              <a:spcBef>
                <a:spcPts val="700"/>
              </a:spcBef>
              <a:spcAft>
                <a:spcPts val="0"/>
              </a:spcAft>
              <a:buSzPts val="1400"/>
              <a:buChar char="•"/>
              <a:defRPr/>
            </a:lvl1pPr>
            <a:lvl2pPr indent="-317500" lvl="1" marL="914400" marR="40640">
              <a:spcBef>
                <a:spcPts val="600"/>
              </a:spcBef>
              <a:spcAft>
                <a:spcPts val="0"/>
              </a:spcAft>
              <a:buSzPts val="1400"/>
              <a:buFont typeface="Times New Roman"/>
              <a:buChar char="–"/>
              <a:defRPr/>
            </a:lvl2pPr>
            <a:lvl3pPr indent="-317500" lvl="2" marL="1371600" marR="40640">
              <a:spcBef>
                <a:spcPts val="500"/>
              </a:spcBef>
              <a:spcAft>
                <a:spcPts val="0"/>
              </a:spcAft>
              <a:buSzPts val="1400"/>
              <a:buChar char="•"/>
              <a:defRPr/>
            </a:lvl3pPr>
            <a:lvl4pPr indent="-317500" lvl="3" marL="1828800" marR="40640">
              <a:spcBef>
                <a:spcPts val="400"/>
              </a:spcBef>
              <a:spcAft>
                <a:spcPts val="0"/>
              </a:spcAft>
              <a:buSzPts val="1400"/>
              <a:buFont typeface="Times New Roman"/>
              <a:buChar char="–"/>
              <a:defRPr/>
            </a:lvl4pPr>
            <a:lvl5pPr indent="-317500" lvl="4" marL="2286000" marR="40640">
              <a:spcBef>
                <a:spcPts val="400"/>
              </a:spcBef>
              <a:spcAft>
                <a:spcPts val="0"/>
              </a:spcAft>
              <a:buSzPts val="1400"/>
              <a:buFont typeface="Times New Roman"/>
              <a:buChar char="»"/>
              <a:defRPr/>
            </a:lvl5pPr>
            <a:lvl6pPr indent="-317500" lvl="5" marL="2743200">
              <a:spcBef>
                <a:spcPts val="700"/>
              </a:spcBef>
              <a:spcAft>
                <a:spcPts val="0"/>
              </a:spcAft>
              <a:buSzPts val="1400"/>
              <a:buChar char="•"/>
              <a:defRPr/>
            </a:lvl6pPr>
            <a:lvl7pPr indent="-317500" lvl="6" marL="3200400">
              <a:spcBef>
                <a:spcPts val="700"/>
              </a:spcBef>
              <a:spcAft>
                <a:spcPts val="0"/>
              </a:spcAft>
              <a:buSzPts val="1400"/>
              <a:buChar char="•"/>
              <a:defRPr/>
            </a:lvl7pPr>
            <a:lvl8pPr indent="-317500" lvl="7" marL="3657600">
              <a:spcBef>
                <a:spcPts val="700"/>
              </a:spcBef>
              <a:spcAft>
                <a:spcPts val="0"/>
              </a:spcAft>
              <a:buSzPts val="1400"/>
              <a:buChar char="•"/>
              <a:defRPr/>
            </a:lvl8pPr>
            <a:lvl9pPr indent="-317500" lvl="8" marL="4114800">
              <a:spcBef>
                <a:spcPts val="700"/>
              </a:spcBef>
              <a:spcAft>
                <a:spcPts val="0"/>
              </a:spcAft>
              <a:buSzPts val="1400"/>
              <a:buChar char="•"/>
              <a:defRPr/>
            </a:lvl9pPr>
          </a:lstStyle>
          <a:p/>
        </p:txBody>
      </p:sp>
      <p:sp>
        <p:nvSpPr>
          <p:cNvPr id="142" name="Google Shape;142;p37"/>
          <p:cNvSpPr txBox="1"/>
          <p:nvPr>
            <p:ph idx="12" type="sldNum"/>
          </p:nvPr>
        </p:nvSpPr>
        <p:spPr>
          <a:xfrm>
            <a:off x="8206582" y="6942137"/>
            <a:ext cx="266700" cy="285600"/>
          </a:xfrm>
          <a:prstGeom prst="rect">
            <a:avLst/>
          </a:prstGeom>
          <a:noFill/>
          <a:ln>
            <a:noFill/>
          </a:ln>
        </p:spPr>
        <p:txBody>
          <a:bodyPr anchorCtr="0" anchor="t" bIns="91425" lIns="91425" spcFirstLastPara="1" rIns="91425" wrap="square" tIns="91425">
            <a:noAutofit/>
          </a:bodyPr>
          <a:lstStyle>
            <a:lvl1pPr indent="0" lvl="0" marL="0" marR="0" algn="ctr">
              <a:buNone/>
              <a:defRPr/>
            </a:lvl1pPr>
            <a:lvl2pPr indent="0" lvl="1" marL="0" marR="0" algn="ctr">
              <a:buNone/>
              <a:defRPr/>
            </a:lvl2pPr>
            <a:lvl3pPr indent="0" lvl="2" marL="0" marR="0" algn="ctr">
              <a:buNone/>
              <a:defRPr/>
            </a:lvl3pPr>
            <a:lvl4pPr indent="0" lvl="3" marL="0" marR="0" algn="ctr">
              <a:buNone/>
              <a:defRPr/>
            </a:lvl4pPr>
            <a:lvl5pPr indent="0" lvl="4" marL="0" marR="0" algn="ctr">
              <a:buNone/>
              <a:defRPr/>
            </a:lvl5pPr>
            <a:lvl6pPr indent="0" lvl="5" marL="0" marR="0" algn="ctr">
              <a:buNone/>
              <a:defRPr/>
            </a:lvl6pPr>
            <a:lvl7pPr indent="0" lvl="6" marL="0" marR="0" algn="ctr">
              <a:buNone/>
              <a:defRPr/>
            </a:lvl7pPr>
            <a:lvl8pPr indent="0" lvl="7" marL="0" marR="0" algn="ctr">
              <a:buNone/>
              <a:defRPr/>
            </a:lvl8pPr>
            <a:lvl9pPr indent="0" lvl="8" marL="0" marR="0" algn="ctr">
              <a:buNone/>
              <a:defRPr/>
            </a:lvl9pPr>
          </a:lstStyle>
          <a:p>
            <a:pPr indent="-88900" lvl="0" marL="0" rtl="0" algn="ctr">
              <a:spcBef>
                <a:spcPts val="0"/>
              </a:spcBef>
              <a:spcAft>
                <a:spcPts val="0"/>
              </a:spcAft>
              <a:buSzPts val="1400"/>
              <a:buChar char="●"/>
            </a:pPr>
            <a:r>
              <a:t/>
            </a:r>
            <a:endParaRPr/>
          </a:p>
          <a:p>
            <a:pPr indent="139700" lvl="1" marL="0" rtl="0" algn="ctr">
              <a:spcBef>
                <a:spcPts val="0"/>
              </a:spcBef>
              <a:spcAft>
                <a:spcPts val="0"/>
              </a:spcAft>
              <a:buSzPts val="1400"/>
              <a:buChar char="○"/>
            </a:pPr>
            <a:r>
              <a:t/>
            </a:r>
            <a:endParaRPr/>
          </a:p>
          <a:p>
            <a:pPr indent="368300" lvl="2" marL="0" rtl="0" algn="ctr">
              <a:spcBef>
                <a:spcPts val="0"/>
              </a:spcBef>
              <a:spcAft>
                <a:spcPts val="0"/>
              </a:spcAft>
              <a:buSzPts val="1400"/>
              <a:buChar char="■"/>
            </a:pPr>
            <a:r>
              <a:t/>
            </a:r>
            <a:endParaRPr/>
          </a:p>
          <a:p>
            <a:pPr indent="596900" lvl="3" marL="0" rtl="0" algn="ctr">
              <a:spcBef>
                <a:spcPts val="0"/>
              </a:spcBef>
              <a:spcAft>
                <a:spcPts val="0"/>
              </a:spcAft>
              <a:buSzPts val="1400"/>
              <a:buChar char="●"/>
            </a:pPr>
            <a:r>
              <a:t/>
            </a:r>
            <a:endParaRPr/>
          </a:p>
          <a:p>
            <a:pPr indent="825500" lvl="4" marL="0" rtl="0" algn="ctr">
              <a:spcBef>
                <a:spcPts val="0"/>
              </a:spcBef>
              <a:spcAft>
                <a:spcPts val="0"/>
              </a:spcAft>
              <a:buSzPts val="1400"/>
              <a:buChar char="○"/>
            </a:pPr>
            <a:r>
              <a:t/>
            </a:r>
            <a:endParaRPr/>
          </a:p>
          <a:p>
            <a:pPr indent="1054100" lvl="5" marL="0" rtl="0" algn="ctr">
              <a:spcBef>
                <a:spcPts val="0"/>
              </a:spcBef>
              <a:spcAft>
                <a:spcPts val="0"/>
              </a:spcAft>
              <a:buSzPts val="1400"/>
              <a:buChar char="■"/>
            </a:pPr>
            <a:r>
              <a:t/>
            </a:r>
            <a:endParaRPr/>
          </a:p>
          <a:p>
            <a:pPr indent="1282700" lvl="6" marL="0" rtl="0" algn="ctr">
              <a:spcBef>
                <a:spcPts val="0"/>
              </a:spcBef>
              <a:spcAft>
                <a:spcPts val="0"/>
              </a:spcAft>
              <a:buSzPts val="1400"/>
              <a:buChar char="●"/>
            </a:pPr>
            <a:r>
              <a:t/>
            </a:r>
            <a:endParaRPr/>
          </a:p>
          <a:p>
            <a:pPr indent="1511300" lvl="7" marL="0" rtl="0" algn="ctr">
              <a:spcBef>
                <a:spcPts val="0"/>
              </a:spcBef>
              <a:spcAft>
                <a:spcPts val="0"/>
              </a:spcAft>
              <a:buSzPts val="1400"/>
              <a:buChar char="○"/>
            </a:pPr>
            <a:r>
              <a:t/>
            </a:r>
            <a:endParaRPr/>
          </a:p>
          <a:p>
            <a:pPr indent="1739900" lvl="8" marL="0" rtl="0" algn="ctr">
              <a:spcBef>
                <a:spcPts val="0"/>
              </a:spcBef>
              <a:spcAft>
                <a:spcPts val="0"/>
              </a:spcAft>
              <a:buSzPts val="1400"/>
              <a:buChar char="■"/>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52">
  <p:cSld name="Title &amp; Bullets copy 52">
    <p:spTree>
      <p:nvGrpSpPr>
        <p:cNvPr id="143" name="Shape 143"/>
        <p:cNvGrpSpPr/>
        <p:nvPr/>
      </p:nvGrpSpPr>
      <p:grpSpPr>
        <a:xfrm>
          <a:off x="0" y="0"/>
          <a:ext cx="0" cy="0"/>
          <a:chOff x="0" y="0"/>
          <a:chExt cx="0" cy="0"/>
        </a:xfrm>
      </p:grpSpPr>
      <p:sp>
        <p:nvSpPr>
          <p:cNvPr id="144" name="Google Shape;144;p38"/>
          <p:cNvSpPr txBox="1"/>
          <p:nvPr>
            <p:ph type="title"/>
          </p:nvPr>
        </p:nvSpPr>
        <p:spPr>
          <a:xfrm>
            <a:off x="762000" y="423862"/>
            <a:ext cx="8636100" cy="1776300"/>
          </a:xfrm>
          <a:prstGeom prst="rect">
            <a:avLst/>
          </a:prstGeom>
          <a:noFill/>
          <a:ln>
            <a:noFill/>
          </a:ln>
        </p:spPr>
        <p:txBody>
          <a:bodyPr anchorCtr="0" anchor="ctr" bIns="91425" lIns="91425" spcFirstLastPara="1" rIns="91425" wrap="square" tIns="91425">
            <a:noAutofit/>
          </a:bodyPr>
          <a:lstStyle>
            <a:lvl1pPr lvl="0" marL="40640" marR="4064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45" name="Google Shape;145;p38"/>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marR="40640">
              <a:spcBef>
                <a:spcPts val="700"/>
              </a:spcBef>
              <a:spcAft>
                <a:spcPts val="0"/>
              </a:spcAft>
              <a:buSzPts val="1400"/>
              <a:buChar char="•"/>
              <a:defRPr/>
            </a:lvl1pPr>
            <a:lvl2pPr indent="-317500" lvl="1" marL="914400" marR="40640">
              <a:spcBef>
                <a:spcPts val="600"/>
              </a:spcBef>
              <a:spcAft>
                <a:spcPts val="0"/>
              </a:spcAft>
              <a:buSzPts val="1400"/>
              <a:buFont typeface="Times New Roman"/>
              <a:buChar char="–"/>
              <a:defRPr/>
            </a:lvl2pPr>
            <a:lvl3pPr indent="-317500" lvl="2" marL="1371600" marR="40640">
              <a:spcBef>
                <a:spcPts val="500"/>
              </a:spcBef>
              <a:spcAft>
                <a:spcPts val="0"/>
              </a:spcAft>
              <a:buSzPts val="1400"/>
              <a:buChar char="•"/>
              <a:defRPr/>
            </a:lvl3pPr>
            <a:lvl4pPr indent="-317500" lvl="3" marL="1828800" marR="40640">
              <a:spcBef>
                <a:spcPts val="400"/>
              </a:spcBef>
              <a:spcAft>
                <a:spcPts val="0"/>
              </a:spcAft>
              <a:buSzPts val="1400"/>
              <a:buFont typeface="Times New Roman"/>
              <a:buChar char="–"/>
              <a:defRPr/>
            </a:lvl4pPr>
            <a:lvl5pPr indent="-317500" lvl="4" marL="2286000" marR="40640">
              <a:spcBef>
                <a:spcPts val="400"/>
              </a:spcBef>
              <a:spcAft>
                <a:spcPts val="0"/>
              </a:spcAft>
              <a:buSzPts val="1400"/>
              <a:buFont typeface="Times New Roman"/>
              <a:buChar char="»"/>
              <a:defRPr/>
            </a:lvl5pPr>
            <a:lvl6pPr indent="-317500" lvl="5" marL="2743200">
              <a:spcBef>
                <a:spcPts val="700"/>
              </a:spcBef>
              <a:spcAft>
                <a:spcPts val="0"/>
              </a:spcAft>
              <a:buSzPts val="1400"/>
              <a:buChar char="•"/>
              <a:defRPr/>
            </a:lvl6pPr>
            <a:lvl7pPr indent="-317500" lvl="6" marL="3200400">
              <a:spcBef>
                <a:spcPts val="700"/>
              </a:spcBef>
              <a:spcAft>
                <a:spcPts val="0"/>
              </a:spcAft>
              <a:buSzPts val="1400"/>
              <a:buChar char="•"/>
              <a:defRPr/>
            </a:lvl7pPr>
            <a:lvl8pPr indent="-317500" lvl="7" marL="3657600">
              <a:spcBef>
                <a:spcPts val="700"/>
              </a:spcBef>
              <a:spcAft>
                <a:spcPts val="0"/>
              </a:spcAft>
              <a:buSzPts val="1400"/>
              <a:buChar char="•"/>
              <a:defRPr/>
            </a:lvl8pPr>
            <a:lvl9pPr indent="-317500" lvl="8" marL="4114800">
              <a:spcBef>
                <a:spcPts val="700"/>
              </a:spcBef>
              <a:spcAft>
                <a:spcPts val="0"/>
              </a:spcAft>
              <a:buSzPts val="1400"/>
              <a:buChar char="•"/>
              <a:defRPr/>
            </a:lvl9pPr>
          </a:lstStyle>
          <a:p/>
        </p:txBody>
      </p:sp>
      <p:sp>
        <p:nvSpPr>
          <p:cNvPr id="146" name="Google Shape;146;p38"/>
          <p:cNvSpPr txBox="1"/>
          <p:nvPr>
            <p:ph idx="12" type="sldNum"/>
          </p:nvPr>
        </p:nvSpPr>
        <p:spPr>
          <a:xfrm>
            <a:off x="8206582" y="6942137"/>
            <a:ext cx="266700" cy="285600"/>
          </a:xfrm>
          <a:prstGeom prst="rect">
            <a:avLst/>
          </a:prstGeom>
          <a:noFill/>
          <a:ln>
            <a:noFill/>
          </a:ln>
        </p:spPr>
        <p:txBody>
          <a:bodyPr anchorCtr="0" anchor="t" bIns="91425" lIns="91425" spcFirstLastPara="1" rIns="91425" wrap="square" tIns="91425">
            <a:noAutofit/>
          </a:bodyPr>
          <a:lstStyle>
            <a:lvl1pPr indent="0" lvl="0" marL="0" marR="0" algn="ctr">
              <a:buNone/>
              <a:defRPr/>
            </a:lvl1pPr>
            <a:lvl2pPr indent="0" lvl="1" marL="0" marR="0" algn="ctr">
              <a:buNone/>
              <a:defRPr/>
            </a:lvl2pPr>
            <a:lvl3pPr indent="0" lvl="2" marL="0" marR="0" algn="ctr">
              <a:buNone/>
              <a:defRPr/>
            </a:lvl3pPr>
            <a:lvl4pPr indent="0" lvl="3" marL="0" marR="0" algn="ctr">
              <a:buNone/>
              <a:defRPr/>
            </a:lvl4pPr>
            <a:lvl5pPr indent="0" lvl="4" marL="0" marR="0" algn="ctr">
              <a:buNone/>
              <a:defRPr/>
            </a:lvl5pPr>
            <a:lvl6pPr indent="0" lvl="5" marL="0" marR="0" algn="ctr">
              <a:buNone/>
              <a:defRPr/>
            </a:lvl6pPr>
            <a:lvl7pPr indent="0" lvl="6" marL="0" marR="0" algn="ctr">
              <a:buNone/>
              <a:defRPr/>
            </a:lvl7pPr>
            <a:lvl8pPr indent="0" lvl="7" marL="0" marR="0" algn="ctr">
              <a:buNone/>
              <a:defRPr/>
            </a:lvl8pPr>
            <a:lvl9pPr indent="0" lvl="8" marL="0" marR="0" algn="ctr">
              <a:buNone/>
              <a:defRPr/>
            </a:lvl9pPr>
          </a:lstStyle>
          <a:p>
            <a:pPr indent="-88900" lvl="0" marL="0" rtl="0" algn="ctr">
              <a:spcBef>
                <a:spcPts val="0"/>
              </a:spcBef>
              <a:spcAft>
                <a:spcPts val="0"/>
              </a:spcAft>
              <a:buSzPts val="1400"/>
              <a:buChar char="●"/>
            </a:pPr>
            <a:r>
              <a:t/>
            </a:r>
            <a:endParaRPr/>
          </a:p>
          <a:p>
            <a:pPr indent="139700" lvl="1" marL="0" rtl="0" algn="ctr">
              <a:spcBef>
                <a:spcPts val="0"/>
              </a:spcBef>
              <a:spcAft>
                <a:spcPts val="0"/>
              </a:spcAft>
              <a:buSzPts val="1400"/>
              <a:buChar char="○"/>
            </a:pPr>
            <a:r>
              <a:t/>
            </a:r>
            <a:endParaRPr/>
          </a:p>
          <a:p>
            <a:pPr indent="368300" lvl="2" marL="0" rtl="0" algn="ctr">
              <a:spcBef>
                <a:spcPts val="0"/>
              </a:spcBef>
              <a:spcAft>
                <a:spcPts val="0"/>
              </a:spcAft>
              <a:buSzPts val="1400"/>
              <a:buChar char="■"/>
            </a:pPr>
            <a:r>
              <a:t/>
            </a:r>
            <a:endParaRPr/>
          </a:p>
          <a:p>
            <a:pPr indent="596900" lvl="3" marL="0" rtl="0" algn="ctr">
              <a:spcBef>
                <a:spcPts val="0"/>
              </a:spcBef>
              <a:spcAft>
                <a:spcPts val="0"/>
              </a:spcAft>
              <a:buSzPts val="1400"/>
              <a:buChar char="●"/>
            </a:pPr>
            <a:r>
              <a:t/>
            </a:r>
            <a:endParaRPr/>
          </a:p>
          <a:p>
            <a:pPr indent="825500" lvl="4" marL="0" rtl="0" algn="ctr">
              <a:spcBef>
                <a:spcPts val="0"/>
              </a:spcBef>
              <a:spcAft>
                <a:spcPts val="0"/>
              </a:spcAft>
              <a:buSzPts val="1400"/>
              <a:buChar char="○"/>
            </a:pPr>
            <a:r>
              <a:t/>
            </a:r>
            <a:endParaRPr/>
          </a:p>
          <a:p>
            <a:pPr indent="1054100" lvl="5" marL="0" rtl="0" algn="ctr">
              <a:spcBef>
                <a:spcPts val="0"/>
              </a:spcBef>
              <a:spcAft>
                <a:spcPts val="0"/>
              </a:spcAft>
              <a:buSzPts val="1400"/>
              <a:buChar char="■"/>
            </a:pPr>
            <a:r>
              <a:t/>
            </a:r>
            <a:endParaRPr/>
          </a:p>
          <a:p>
            <a:pPr indent="1282700" lvl="6" marL="0" rtl="0" algn="ctr">
              <a:spcBef>
                <a:spcPts val="0"/>
              </a:spcBef>
              <a:spcAft>
                <a:spcPts val="0"/>
              </a:spcAft>
              <a:buSzPts val="1400"/>
              <a:buChar char="●"/>
            </a:pPr>
            <a:r>
              <a:t/>
            </a:r>
            <a:endParaRPr/>
          </a:p>
          <a:p>
            <a:pPr indent="1511300" lvl="7" marL="0" rtl="0" algn="ctr">
              <a:spcBef>
                <a:spcPts val="0"/>
              </a:spcBef>
              <a:spcAft>
                <a:spcPts val="0"/>
              </a:spcAft>
              <a:buSzPts val="1400"/>
              <a:buChar char="○"/>
            </a:pPr>
            <a:r>
              <a:t/>
            </a:r>
            <a:endParaRPr/>
          </a:p>
          <a:p>
            <a:pPr indent="1739900" lvl="8" marL="0" rtl="0" algn="ctr">
              <a:spcBef>
                <a:spcPts val="0"/>
              </a:spcBef>
              <a:spcAft>
                <a:spcPts val="0"/>
              </a:spcAft>
              <a:buSzPts val="1400"/>
              <a:buChar char="■"/>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15">
  <p:cSld name="Title &amp; Bullets copy 15">
    <p:spTree>
      <p:nvGrpSpPr>
        <p:cNvPr id="147" name="Shape 147"/>
        <p:cNvGrpSpPr/>
        <p:nvPr/>
      </p:nvGrpSpPr>
      <p:grpSpPr>
        <a:xfrm>
          <a:off x="0" y="0"/>
          <a:ext cx="0" cy="0"/>
          <a:chOff x="0" y="0"/>
          <a:chExt cx="0" cy="0"/>
        </a:xfrm>
      </p:grpSpPr>
      <p:sp>
        <p:nvSpPr>
          <p:cNvPr id="148" name="Google Shape;148;p39"/>
          <p:cNvSpPr txBox="1"/>
          <p:nvPr>
            <p:ph type="title"/>
          </p:nvPr>
        </p:nvSpPr>
        <p:spPr>
          <a:xfrm>
            <a:off x="762000" y="423862"/>
            <a:ext cx="8636100" cy="1776300"/>
          </a:xfrm>
          <a:prstGeom prst="rect">
            <a:avLst/>
          </a:prstGeom>
          <a:noFill/>
          <a:ln>
            <a:noFill/>
          </a:ln>
        </p:spPr>
        <p:txBody>
          <a:bodyPr anchorCtr="0" anchor="ctr" bIns="91425" lIns="91425" spcFirstLastPara="1" rIns="91425" wrap="square" tIns="91425">
            <a:noAutofit/>
          </a:bodyPr>
          <a:lstStyle>
            <a:lvl1pPr lvl="0" marL="40640" marR="4064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49" name="Google Shape;149;p39"/>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marR="40640">
              <a:spcBef>
                <a:spcPts val="700"/>
              </a:spcBef>
              <a:spcAft>
                <a:spcPts val="0"/>
              </a:spcAft>
              <a:buSzPts val="1400"/>
              <a:buChar char="•"/>
              <a:defRPr/>
            </a:lvl1pPr>
            <a:lvl2pPr indent="-317500" lvl="1" marL="914400" marR="40640">
              <a:spcBef>
                <a:spcPts val="600"/>
              </a:spcBef>
              <a:spcAft>
                <a:spcPts val="0"/>
              </a:spcAft>
              <a:buSzPts val="1400"/>
              <a:buFont typeface="Times New Roman"/>
              <a:buChar char="–"/>
              <a:defRPr/>
            </a:lvl2pPr>
            <a:lvl3pPr indent="-317500" lvl="2" marL="1371600" marR="40640">
              <a:spcBef>
                <a:spcPts val="500"/>
              </a:spcBef>
              <a:spcAft>
                <a:spcPts val="0"/>
              </a:spcAft>
              <a:buSzPts val="1400"/>
              <a:buChar char="•"/>
              <a:defRPr/>
            </a:lvl3pPr>
            <a:lvl4pPr indent="-317500" lvl="3" marL="1828800" marR="40640">
              <a:spcBef>
                <a:spcPts val="400"/>
              </a:spcBef>
              <a:spcAft>
                <a:spcPts val="0"/>
              </a:spcAft>
              <a:buSzPts val="1400"/>
              <a:buFont typeface="Times New Roman"/>
              <a:buChar char="–"/>
              <a:defRPr/>
            </a:lvl4pPr>
            <a:lvl5pPr indent="-317500" lvl="4" marL="2286000" marR="40640">
              <a:spcBef>
                <a:spcPts val="400"/>
              </a:spcBef>
              <a:spcAft>
                <a:spcPts val="0"/>
              </a:spcAft>
              <a:buSzPts val="1400"/>
              <a:buFont typeface="Times New Roman"/>
              <a:buChar char="»"/>
              <a:defRPr/>
            </a:lvl5pPr>
            <a:lvl6pPr indent="-317500" lvl="5" marL="2743200">
              <a:spcBef>
                <a:spcPts val="700"/>
              </a:spcBef>
              <a:spcAft>
                <a:spcPts val="0"/>
              </a:spcAft>
              <a:buSzPts val="1400"/>
              <a:buChar char="•"/>
              <a:defRPr/>
            </a:lvl6pPr>
            <a:lvl7pPr indent="-317500" lvl="6" marL="3200400">
              <a:spcBef>
                <a:spcPts val="700"/>
              </a:spcBef>
              <a:spcAft>
                <a:spcPts val="0"/>
              </a:spcAft>
              <a:buSzPts val="1400"/>
              <a:buChar char="•"/>
              <a:defRPr/>
            </a:lvl7pPr>
            <a:lvl8pPr indent="-317500" lvl="7" marL="3657600">
              <a:spcBef>
                <a:spcPts val="700"/>
              </a:spcBef>
              <a:spcAft>
                <a:spcPts val="0"/>
              </a:spcAft>
              <a:buSzPts val="1400"/>
              <a:buChar char="•"/>
              <a:defRPr/>
            </a:lvl8pPr>
            <a:lvl9pPr indent="-317500" lvl="8" marL="4114800">
              <a:spcBef>
                <a:spcPts val="700"/>
              </a:spcBef>
              <a:spcAft>
                <a:spcPts val="0"/>
              </a:spcAft>
              <a:buSzPts val="1400"/>
              <a:buChar char="•"/>
              <a:defRPr/>
            </a:lvl9pPr>
          </a:lstStyle>
          <a:p/>
        </p:txBody>
      </p:sp>
      <p:sp>
        <p:nvSpPr>
          <p:cNvPr id="150" name="Google Shape;150;p39"/>
          <p:cNvSpPr txBox="1"/>
          <p:nvPr>
            <p:ph idx="12" type="sldNum"/>
          </p:nvPr>
        </p:nvSpPr>
        <p:spPr>
          <a:xfrm>
            <a:off x="8206582" y="6942137"/>
            <a:ext cx="266700" cy="285600"/>
          </a:xfrm>
          <a:prstGeom prst="rect">
            <a:avLst/>
          </a:prstGeom>
          <a:noFill/>
          <a:ln>
            <a:noFill/>
          </a:ln>
        </p:spPr>
        <p:txBody>
          <a:bodyPr anchorCtr="0" anchor="t" bIns="91425" lIns="91425" spcFirstLastPara="1" rIns="91425" wrap="square" tIns="91425">
            <a:noAutofit/>
          </a:bodyPr>
          <a:lstStyle>
            <a:lvl1pPr indent="0" lvl="0" marL="0" marR="0" algn="ctr">
              <a:buNone/>
              <a:defRPr/>
            </a:lvl1pPr>
            <a:lvl2pPr indent="0" lvl="1" marL="0" marR="0" algn="ctr">
              <a:buNone/>
              <a:defRPr/>
            </a:lvl2pPr>
            <a:lvl3pPr indent="0" lvl="2" marL="0" marR="0" algn="ctr">
              <a:buNone/>
              <a:defRPr/>
            </a:lvl3pPr>
            <a:lvl4pPr indent="0" lvl="3" marL="0" marR="0" algn="ctr">
              <a:buNone/>
              <a:defRPr/>
            </a:lvl4pPr>
            <a:lvl5pPr indent="0" lvl="4" marL="0" marR="0" algn="ctr">
              <a:buNone/>
              <a:defRPr/>
            </a:lvl5pPr>
            <a:lvl6pPr indent="0" lvl="5" marL="0" marR="0" algn="ctr">
              <a:buNone/>
              <a:defRPr/>
            </a:lvl6pPr>
            <a:lvl7pPr indent="0" lvl="6" marL="0" marR="0" algn="ctr">
              <a:buNone/>
              <a:defRPr/>
            </a:lvl7pPr>
            <a:lvl8pPr indent="0" lvl="7" marL="0" marR="0" algn="ctr">
              <a:buNone/>
              <a:defRPr/>
            </a:lvl8pPr>
            <a:lvl9pPr indent="0" lvl="8" marL="0" marR="0" algn="ctr">
              <a:buNone/>
              <a:defRPr/>
            </a:lvl9pPr>
          </a:lstStyle>
          <a:p>
            <a:pPr indent="-88900" lvl="0" marL="0" rtl="0" algn="ctr">
              <a:spcBef>
                <a:spcPts val="0"/>
              </a:spcBef>
              <a:spcAft>
                <a:spcPts val="0"/>
              </a:spcAft>
              <a:buSzPts val="1400"/>
              <a:buChar char="●"/>
            </a:pPr>
            <a:r>
              <a:t/>
            </a:r>
            <a:endParaRPr/>
          </a:p>
          <a:p>
            <a:pPr indent="139700" lvl="1" marL="0" rtl="0" algn="ctr">
              <a:spcBef>
                <a:spcPts val="0"/>
              </a:spcBef>
              <a:spcAft>
                <a:spcPts val="0"/>
              </a:spcAft>
              <a:buSzPts val="1400"/>
              <a:buChar char="○"/>
            </a:pPr>
            <a:r>
              <a:t/>
            </a:r>
            <a:endParaRPr/>
          </a:p>
          <a:p>
            <a:pPr indent="368300" lvl="2" marL="0" rtl="0" algn="ctr">
              <a:spcBef>
                <a:spcPts val="0"/>
              </a:spcBef>
              <a:spcAft>
                <a:spcPts val="0"/>
              </a:spcAft>
              <a:buSzPts val="1400"/>
              <a:buChar char="■"/>
            </a:pPr>
            <a:r>
              <a:t/>
            </a:r>
            <a:endParaRPr/>
          </a:p>
          <a:p>
            <a:pPr indent="596900" lvl="3" marL="0" rtl="0" algn="ctr">
              <a:spcBef>
                <a:spcPts val="0"/>
              </a:spcBef>
              <a:spcAft>
                <a:spcPts val="0"/>
              </a:spcAft>
              <a:buSzPts val="1400"/>
              <a:buChar char="●"/>
            </a:pPr>
            <a:r>
              <a:t/>
            </a:r>
            <a:endParaRPr/>
          </a:p>
          <a:p>
            <a:pPr indent="825500" lvl="4" marL="0" rtl="0" algn="ctr">
              <a:spcBef>
                <a:spcPts val="0"/>
              </a:spcBef>
              <a:spcAft>
                <a:spcPts val="0"/>
              </a:spcAft>
              <a:buSzPts val="1400"/>
              <a:buChar char="○"/>
            </a:pPr>
            <a:r>
              <a:t/>
            </a:r>
            <a:endParaRPr/>
          </a:p>
          <a:p>
            <a:pPr indent="1054100" lvl="5" marL="0" rtl="0" algn="ctr">
              <a:spcBef>
                <a:spcPts val="0"/>
              </a:spcBef>
              <a:spcAft>
                <a:spcPts val="0"/>
              </a:spcAft>
              <a:buSzPts val="1400"/>
              <a:buChar char="■"/>
            </a:pPr>
            <a:r>
              <a:t/>
            </a:r>
            <a:endParaRPr/>
          </a:p>
          <a:p>
            <a:pPr indent="1282700" lvl="6" marL="0" rtl="0" algn="ctr">
              <a:spcBef>
                <a:spcPts val="0"/>
              </a:spcBef>
              <a:spcAft>
                <a:spcPts val="0"/>
              </a:spcAft>
              <a:buSzPts val="1400"/>
              <a:buChar char="●"/>
            </a:pPr>
            <a:r>
              <a:t/>
            </a:r>
            <a:endParaRPr/>
          </a:p>
          <a:p>
            <a:pPr indent="1511300" lvl="7" marL="0" rtl="0" algn="ctr">
              <a:spcBef>
                <a:spcPts val="0"/>
              </a:spcBef>
              <a:spcAft>
                <a:spcPts val="0"/>
              </a:spcAft>
              <a:buSzPts val="1400"/>
              <a:buChar char="○"/>
            </a:pPr>
            <a:r>
              <a:t/>
            </a:r>
            <a:endParaRPr/>
          </a:p>
          <a:p>
            <a:pPr indent="1739900" lvl="8" marL="0" rtl="0" algn="ctr">
              <a:spcBef>
                <a:spcPts val="0"/>
              </a:spcBef>
              <a:spcAft>
                <a:spcPts val="0"/>
              </a:spcAft>
              <a:buSzPts val="1400"/>
              <a:buChar char="■"/>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6">
  <p:cSld name="Title &amp; Bullets copy 26">
    <p:spTree>
      <p:nvGrpSpPr>
        <p:cNvPr id="151" name="Shape 151"/>
        <p:cNvGrpSpPr/>
        <p:nvPr/>
      </p:nvGrpSpPr>
      <p:grpSpPr>
        <a:xfrm>
          <a:off x="0" y="0"/>
          <a:ext cx="0" cy="0"/>
          <a:chOff x="0" y="0"/>
          <a:chExt cx="0" cy="0"/>
        </a:xfrm>
      </p:grpSpPr>
      <p:sp>
        <p:nvSpPr>
          <p:cNvPr id="152" name="Google Shape;152;p40"/>
          <p:cNvSpPr txBox="1"/>
          <p:nvPr>
            <p:ph type="title"/>
          </p:nvPr>
        </p:nvSpPr>
        <p:spPr>
          <a:xfrm>
            <a:off x="762000" y="423862"/>
            <a:ext cx="8636100" cy="1776300"/>
          </a:xfrm>
          <a:prstGeom prst="rect">
            <a:avLst/>
          </a:prstGeom>
          <a:noFill/>
          <a:ln>
            <a:noFill/>
          </a:ln>
        </p:spPr>
        <p:txBody>
          <a:bodyPr anchorCtr="0" anchor="ctr" bIns="91425" lIns="91425" spcFirstLastPara="1" rIns="91425" wrap="square" tIns="91425">
            <a:noAutofit/>
          </a:bodyPr>
          <a:lstStyle>
            <a:lvl1pPr lvl="0" marL="40640" marR="4064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53" name="Google Shape;153;p40"/>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marR="40640">
              <a:spcBef>
                <a:spcPts val="700"/>
              </a:spcBef>
              <a:spcAft>
                <a:spcPts val="0"/>
              </a:spcAft>
              <a:buSzPts val="1400"/>
              <a:buChar char="•"/>
              <a:defRPr/>
            </a:lvl1pPr>
            <a:lvl2pPr indent="-317500" lvl="1" marL="914400" marR="40640">
              <a:spcBef>
                <a:spcPts val="600"/>
              </a:spcBef>
              <a:spcAft>
                <a:spcPts val="0"/>
              </a:spcAft>
              <a:buSzPts val="1400"/>
              <a:buFont typeface="Times New Roman"/>
              <a:buChar char="–"/>
              <a:defRPr/>
            </a:lvl2pPr>
            <a:lvl3pPr indent="-317500" lvl="2" marL="1371600" marR="40640">
              <a:spcBef>
                <a:spcPts val="500"/>
              </a:spcBef>
              <a:spcAft>
                <a:spcPts val="0"/>
              </a:spcAft>
              <a:buSzPts val="1400"/>
              <a:buChar char="•"/>
              <a:defRPr/>
            </a:lvl3pPr>
            <a:lvl4pPr indent="-317500" lvl="3" marL="1828800" marR="40640">
              <a:spcBef>
                <a:spcPts val="400"/>
              </a:spcBef>
              <a:spcAft>
                <a:spcPts val="0"/>
              </a:spcAft>
              <a:buSzPts val="1400"/>
              <a:buFont typeface="Times New Roman"/>
              <a:buChar char="–"/>
              <a:defRPr/>
            </a:lvl4pPr>
            <a:lvl5pPr indent="-317500" lvl="4" marL="2286000" marR="40640">
              <a:spcBef>
                <a:spcPts val="400"/>
              </a:spcBef>
              <a:spcAft>
                <a:spcPts val="0"/>
              </a:spcAft>
              <a:buSzPts val="1400"/>
              <a:buFont typeface="Times New Roman"/>
              <a:buChar char="»"/>
              <a:defRPr/>
            </a:lvl5pPr>
            <a:lvl6pPr indent="-317500" lvl="5" marL="2743200">
              <a:spcBef>
                <a:spcPts val="700"/>
              </a:spcBef>
              <a:spcAft>
                <a:spcPts val="0"/>
              </a:spcAft>
              <a:buSzPts val="1400"/>
              <a:buChar char="•"/>
              <a:defRPr/>
            </a:lvl6pPr>
            <a:lvl7pPr indent="-317500" lvl="6" marL="3200400">
              <a:spcBef>
                <a:spcPts val="700"/>
              </a:spcBef>
              <a:spcAft>
                <a:spcPts val="0"/>
              </a:spcAft>
              <a:buSzPts val="1400"/>
              <a:buChar char="•"/>
              <a:defRPr/>
            </a:lvl7pPr>
            <a:lvl8pPr indent="-317500" lvl="7" marL="3657600">
              <a:spcBef>
                <a:spcPts val="700"/>
              </a:spcBef>
              <a:spcAft>
                <a:spcPts val="0"/>
              </a:spcAft>
              <a:buSzPts val="1400"/>
              <a:buChar char="•"/>
              <a:defRPr/>
            </a:lvl8pPr>
            <a:lvl9pPr indent="-317500" lvl="8" marL="4114800">
              <a:spcBef>
                <a:spcPts val="700"/>
              </a:spcBef>
              <a:spcAft>
                <a:spcPts val="0"/>
              </a:spcAft>
              <a:buSzPts val="1400"/>
              <a:buChar char="•"/>
              <a:defRPr/>
            </a:lvl9pPr>
          </a:lstStyle>
          <a:p/>
        </p:txBody>
      </p:sp>
      <p:sp>
        <p:nvSpPr>
          <p:cNvPr id="154" name="Google Shape;154;p40"/>
          <p:cNvSpPr txBox="1"/>
          <p:nvPr>
            <p:ph idx="12" type="sldNum"/>
          </p:nvPr>
        </p:nvSpPr>
        <p:spPr>
          <a:xfrm>
            <a:off x="8206582" y="6942137"/>
            <a:ext cx="266700" cy="285600"/>
          </a:xfrm>
          <a:prstGeom prst="rect">
            <a:avLst/>
          </a:prstGeom>
          <a:noFill/>
          <a:ln>
            <a:noFill/>
          </a:ln>
        </p:spPr>
        <p:txBody>
          <a:bodyPr anchorCtr="0" anchor="t" bIns="91425" lIns="91425" spcFirstLastPara="1" rIns="91425" wrap="square" tIns="91425">
            <a:noAutofit/>
          </a:bodyPr>
          <a:lstStyle>
            <a:lvl1pPr indent="0" lvl="0" marL="0" marR="0" algn="ctr">
              <a:buNone/>
              <a:defRPr/>
            </a:lvl1pPr>
            <a:lvl2pPr indent="0" lvl="1" marL="0" marR="0" algn="ctr">
              <a:buNone/>
              <a:defRPr/>
            </a:lvl2pPr>
            <a:lvl3pPr indent="0" lvl="2" marL="0" marR="0" algn="ctr">
              <a:buNone/>
              <a:defRPr/>
            </a:lvl3pPr>
            <a:lvl4pPr indent="0" lvl="3" marL="0" marR="0" algn="ctr">
              <a:buNone/>
              <a:defRPr/>
            </a:lvl4pPr>
            <a:lvl5pPr indent="0" lvl="4" marL="0" marR="0" algn="ctr">
              <a:buNone/>
              <a:defRPr/>
            </a:lvl5pPr>
            <a:lvl6pPr indent="0" lvl="5" marL="0" marR="0" algn="ctr">
              <a:buNone/>
              <a:defRPr/>
            </a:lvl6pPr>
            <a:lvl7pPr indent="0" lvl="6" marL="0" marR="0" algn="ctr">
              <a:buNone/>
              <a:defRPr/>
            </a:lvl7pPr>
            <a:lvl8pPr indent="0" lvl="7" marL="0" marR="0" algn="ctr">
              <a:buNone/>
              <a:defRPr/>
            </a:lvl8pPr>
            <a:lvl9pPr indent="0" lvl="8" marL="0" marR="0" algn="ctr">
              <a:buNone/>
              <a:defRPr/>
            </a:lvl9pPr>
          </a:lstStyle>
          <a:p>
            <a:pPr indent="-88900" lvl="0" marL="0" rtl="0" algn="ctr">
              <a:spcBef>
                <a:spcPts val="0"/>
              </a:spcBef>
              <a:spcAft>
                <a:spcPts val="0"/>
              </a:spcAft>
              <a:buSzPts val="1400"/>
              <a:buChar char="●"/>
            </a:pPr>
            <a:r>
              <a:t/>
            </a:r>
            <a:endParaRPr/>
          </a:p>
          <a:p>
            <a:pPr indent="139700" lvl="1" marL="0" rtl="0" algn="ctr">
              <a:spcBef>
                <a:spcPts val="0"/>
              </a:spcBef>
              <a:spcAft>
                <a:spcPts val="0"/>
              </a:spcAft>
              <a:buSzPts val="1400"/>
              <a:buChar char="○"/>
            </a:pPr>
            <a:r>
              <a:t/>
            </a:r>
            <a:endParaRPr/>
          </a:p>
          <a:p>
            <a:pPr indent="368300" lvl="2" marL="0" rtl="0" algn="ctr">
              <a:spcBef>
                <a:spcPts val="0"/>
              </a:spcBef>
              <a:spcAft>
                <a:spcPts val="0"/>
              </a:spcAft>
              <a:buSzPts val="1400"/>
              <a:buChar char="■"/>
            </a:pPr>
            <a:r>
              <a:t/>
            </a:r>
            <a:endParaRPr/>
          </a:p>
          <a:p>
            <a:pPr indent="596900" lvl="3" marL="0" rtl="0" algn="ctr">
              <a:spcBef>
                <a:spcPts val="0"/>
              </a:spcBef>
              <a:spcAft>
                <a:spcPts val="0"/>
              </a:spcAft>
              <a:buSzPts val="1400"/>
              <a:buChar char="●"/>
            </a:pPr>
            <a:r>
              <a:t/>
            </a:r>
            <a:endParaRPr/>
          </a:p>
          <a:p>
            <a:pPr indent="825500" lvl="4" marL="0" rtl="0" algn="ctr">
              <a:spcBef>
                <a:spcPts val="0"/>
              </a:spcBef>
              <a:spcAft>
                <a:spcPts val="0"/>
              </a:spcAft>
              <a:buSzPts val="1400"/>
              <a:buChar char="○"/>
            </a:pPr>
            <a:r>
              <a:t/>
            </a:r>
            <a:endParaRPr/>
          </a:p>
          <a:p>
            <a:pPr indent="1054100" lvl="5" marL="0" rtl="0" algn="ctr">
              <a:spcBef>
                <a:spcPts val="0"/>
              </a:spcBef>
              <a:spcAft>
                <a:spcPts val="0"/>
              </a:spcAft>
              <a:buSzPts val="1400"/>
              <a:buChar char="■"/>
            </a:pPr>
            <a:r>
              <a:t/>
            </a:r>
            <a:endParaRPr/>
          </a:p>
          <a:p>
            <a:pPr indent="1282700" lvl="6" marL="0" rtl="0" algn="ctr">
              <a:spcBef>
                <a:spcPts val="0"/>
              </a:spcBef>
              <a:spcAft>
                <a:spcPts val="0"/>
              </a:spcAft>
              <a:buSzPts val="1400"/>
              <a:buChar char="●"/>
            </a:pPr>
            <a:r>
              <a:t/>
            </a:r>
            <a:endParaRPr/>
          </a:p>
          <a:p>
            <a:pPr indent="1511300" lvl="7" marL="0" rtl="0" algn="ctr">
              <a:spcBef>
                <a:spcPts val="0"/>
              </a:spcBef>
              <a:spcAft>
                <a:spcPts val="0"/>
              </a:spcAft>
              <a:buSzPts val="1400"/>
              <a:buChar char="○"/>
            </a:pPr>
            <a:r>
              <a:t/>
            </a:r>
            <a:endParaRPr/>
          </a:p>
          <a:p>
            <a:pPr indent="1739900" lvl="8" marL="0" rtl="0" algn="ctr">
              <a:spcBef>
                <a:spcPts val="0"/>
              </a:spcBef>
              <a:spcAft>
                <a:spcPts val="0"/>
              </a:spcAft>
              <a:buSzPts val="1400"/>
              <a:buChar char="■"/>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 Blank">
  <p:cSld name="Default - Blank">
    <p:spTree>
      <p:nvGrpSpPr>
        <p:cNvPr id="155" name="Shape 155"/>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6" name="Shape 156"/>
        <p:cNvGrpSpPr/>
        <p:nvPr/>
      </p:nvGrpSpPr>
      <p:grpSpPr>
        <a:xfrm>
          <a:off x="0" y="0"/>
          <a:ext cx="0" cy="0"/>
          <a:chOff x="0" y="0"/>
          <a:chExt cx="0" cy="0"/>
        </a:xfrm>
      </p:grpSpPr>
      <p:sp>
        <p:nvSpPr>
          <p:cNvPr id="157" name="Google Shape;157;p42"/>
          <p:cNvSpPr txBox="1"/>
          <p:nvPr>
            <p:ph idx="12" type="sldNum"/>
          </p:nvPr>
        </p:nvSpPr>
        <p:spPr>
          <a:xfrm>
            <a:off x="9413842" y="6908469"/>
            <a:ext cx="609600" cy="5832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TITLE_AND_BODY_1">
    <p:spTree>
      <p:nvGrpSpPr>
        <p:cNvPr id="158" name="Shape 15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
  <p:cSld name="Title &amp; Bullets copy 2">
    <p:spTree>
      <p:nvGrpSpPr>
        <p:cNvPr id="21" name="Shape 21"/>
        <p:cNvGrpSpPr/>
        <p:nvPr/>
      </p:nvGrpSpPr>
      <p:grpSpPr>
        <a:xfrm>
          <a:off x="0" y="0"/>
          <a:ext cx="0" cy="0"/>
          <a:chOff x="0" y="0"/>
          <a:chExt cx="0" cy="0"/>
        </a:xfrm>
      </p:grpSpPr>
      <p:sp>
        <p:nvSpPr>
          <p:cNvPr id="22" name="Google Shape;22;p5"/>
          <p:cNvSpPr txBox="1"/>
          <p:nvPr>
            <p:ph type="title"/>
          </p:nvPr>
        </p:nvSpPr>
        <p:spPr>
          <a:xfrm>
            <a:off x="762000" y="423862"/>
            <a:ext cx="8636000" cy="1776413"/>
          </a:xfrm>
          <a:prstGeom prst="rect">
            <a:avLst/>
          </a:prstGeom>
          <a:noFill/>
          <a:ln>
            <a:noFill/>
          </a:ln>
        </p:spPr>
        <p:txBody>
          <a:bodyPr anchorCtr="0" anchor="ctr" bIns="91425" lIns="91425" spcFirstLastPara="1" rIns="91425" wrap="square" tIns="91425">
            <a:noAutofit/>
          </a:bodyPr>
          <a:lstStyle>
            <a:lvl1pPr lvl="0" marL="40639" marR="40639" rtl="0" algn="ctr">
              <a:spcBef>
                <a:spcPts val="0"/>
              </a:spcBef>
              <a:spcAft>
                <a:spcPts val="0"/>
              </a:spcAft>
              <a:buSzPts val="1400"/>
              <a:buChar char="●"/>
              <a:defRPr/>
            </a:lvl1pPr>
            <a:lvl2pPr indent="137161" lvl="1" marL="40639" marR="40639" rtl="0" algn="ctr">
              <a:spcBef>
                <a:spcPts val="0"/>
              </a:spcBef>
              <a:spcAft>
                <a:spcPts val="0"/>
              </a:spcAft>
              <a:buSzPts val="1400"/>
              <a:buChar char="○"/>
              <a:defRPr/>
            </a:lvl2pPr>
            <a:lvl3pPr indent="365761" lvl="2" marL="40639" marR="40639" rtl="0" algn="ctr">
              <a:spcBef>
                <a:spcPts val="0"/>
              </a:spcBef>
              <a:spcAft>
                <a:spcPts val="0"/>
              </a:spcAft>
              <a:buSzPts val="1400"/>
              <a:buChar char="■"/>
              <a:defRPr/>
            </a:lvl3pPr>
            <a:lvl4pPr indent="594361" lvl="3" marL="40639" marR="40639" rtl="0" algn="ctr">
              <a:spcBef>
                <a:spcPts val="0"/>
              </a:spcBef>
              <a:spcAft>
                <a:spcPts val="0"/>
              </a:spcAft>
              <a:buSzPts val="1400"/>
              <a:buChar char="●"/>
              <a:defRPr/>
            </a:lvl4pPr>
            <a:lvl5pPr indent="822961" lvl="4" marL="40639" marR="40639" rtl="0" algn="ctr">
              <a:spcBef>
                <a:spcPts val="0"/>
              </a:spcBef>
              <a:spcAft>
                <a:spcPts val="0"/>
              </a:spcAft>
              <a:buSzPts val="1400"/>
              <a:buChar char="○"/>
              <a:defRPr/>
            </a:lvl5pPr>
            <a:lvl6pPr indent="1051561" lvl="5" marL="40639" marR="40639" rtl="0" algn="ctr">
              <a:spcBef>
                <a:spcPts val="0"/>
              </a:spcBef>
              <a:spcAft>
                <a:spcPts val="0"/>
              </a:spcAft>
              <a:buSzPts val="1400"/>
              <a:buChar char="■"/>
              <a:defRPr/>
            </a:lvl6pPr>
            <a:lvl7pPr indent="1280161" lvl="6" marL="40639" marR="40639" rtl="0" algn="ctr">
              <a:spcBef>
                <a:spcPts val="0"/>
              </a:spcBef>
              <a:spcAft>
                <a:spcPts val="0"/>
              </a:spcAft>
              <a:buSzPts val="1400"/>
              <a:buChar char="●"/>
              <a:defRPr/>
            </a:lvl7pPr>
            <a:lvl8pPr indent="1508761" lvl="7" marL="40639" marR="40639" rtl="0" algn="ctr">
              <a:spcBef>
                <a:spcPts val="0"/>
              </a:spcBef>
              <a:spcAft>
                <a:spcPts val="0"/>
              </a:spcAft>
              <a:buSzPts val="1400"/>
              <a:buChar char="○"/>
              <a:defRPr/>
            </a:lvl8pPr>
            <a:lvl9pPr indent="1737361" lvl="8" marL="40639" marR="40639" rtl="0" algn="ctr">
              <a:spcBef>
                <a:spcPts val="0"/>
              </a:spcBef>
              <a:spcAft>
                <a:spcPts val="0"/>
              </a:spcAft>
              <a:buSzPts val="1400"/>
              <a:buChar char="■"/>
              <a:defRPr/>
            </a:lvl9pPr>
          </a:lstStyle>
          <a:p/>
        </p:txBody>
      </p:sp>
      <p:sp>
        <p:nvSpPr>
          <p:cNvPr id="23" name="Google Shape;23;p5"/>
          <p:cNvSpPr txBox="1"/>
          <p:nvPr>
            <p:ph idx="1" type="body"/>
          </p:nvPr>
        </p:nvSpPr>
        <p:spPr>
          <a:xfrm>
            <a:off x="762000" y="2200275"/>
            <a:ext cx="8636000" cy="5419725"/>
          </a:xfrm>
          <a:prstGeom prst="rect">
            <a:avLst/>
          </a:prstGeom>
          <a:noFill/>
          <a:ln>
            <a:noFill/>
          </a:ln>
        </p:spPr>
        <p:txBody>
          <a:bodyPr anchorCtr="0" anchor="t" bIns="91425" lIns="91425" spcFirstLastPara="1" rIns="91425" wrap="square" tIns="91425">
            <a:noAutofit/>
          </a:bodyPr>
          <a:lstStyle>
            <a:lvl1pPr indent="-317500" lvl="0" marL="457200" rtl="0">
              <a:spcBef>
                <a:spcPts val="700"/>
              </a:spcBef>
              <a:spcAft>
                <a:spcPts val="0"/>
              </a:spcAft>
              <a:buSzPts val="1400"/>
              <a:buChar char="•"/>
              <a:defRPr/>
            </a:lvl1pPr>
            <a:lvl2pPr indent="-317500" lvl="1" marL="914400" rtl="0">
              <a:spcBef>
                <a:spcPts val="600"/>
              </a:spcBef>
              <a:spcAft>
                <a:spcPts val="0"/>
              </a:spcAft>
              <a:buSzPts val="1400"/>
              <a:buFont typeface="Times New Roman"/>
              <a:buChar char="–"/>
              <a:defRPr/>
            </a:lvl2pPr>
            <a:lvl3pPr indent="-317500" lvl="2" marL="1371600" rtl="0">
              <a:spcBef>
                <a:spcPts val="500"/>
              </a:spcBef>
              <a:spcAft>
                <a:spcPts val="0"/>
              </a:spcAft>
              <a:buSzPts val="1400"/>
              <a:buChar char="•"/>
              <a:defRPr/>
            </a:lvl3pPr>
            <a:lvl4pPr indent="-317500" lvl="3" marL="1828800" rtl="0">
              <a:spcBef>
                <a:spcPts val="400"/>
              </a:spcBef>
              <a:spcAft>
                <a:spcPts val="0"/>
              </a:spcAft>
              <a:buSzPts val="1400"/>
              <a:buFont typeface="Times New Roman"/>
              <a:buChar char="–"/>
              <a:defRPr/>
            </a:lvl4pPr>
            <a:lvl5pPr indent="-317500" lvl="4" marL="2286000" rtl="0">
              <a:spcBef>
                <a:spcPts val="400"/>
              </a:spcBef>
              <a:spcAft>
                <a:spcPts val="0"/>
              </a:spcAft>
              <a:buSzPts val="1400"/>
              <a:buFont typeface="Times New Roman"/>
              <a:buChar char="»"/>
              <a:defRPr/>
            </a:lvl5pPr>
            <a:lvl6pPr indent="-317500" lvl="5" marL="2743200" rtl="0">
              <a:spcBef>
                <a:spcPts val="700"/>
              </a:spcBef>
              <a:spcAft>
                <a:spcPts val="0"/>
              </a:spcAft>
              <a:buSzPts val="1400"/>
              <a:buChar char="•"/>
              <a:defRPr/>
            </a:lvl6pPr>
            <a:lvl7pPr indent="-317500" lvl="6" marL="3200400" rtl="0">
              <a:spcBef>
                <a:spcPts val="700"/>
              </a:spcBef>
              <a:spcAft>
                <a:spcPts val="0"/>
              </a:spcAft>
              <a:buSzPts val="1400"/>
              <a:buChar char="•"/>
              <a:defRPr/>
            </a:lvl7pPr>
            <a:lvl8pPr indent="-317500" lvl="7" marL="3657600" rtl="0">
              <a:spcBef>
                <a:spcPts val="700"/>
              </a:spcBef>
              <a:spcAft>
                <a:spcPts val="0"/>
              </a:spcAft>
              <a:buSzPts val="1400"/>
              <a:buChar char="•"/>
              <a:defRPr/>
            </a:lvl8pPr>
            <a:lvl9pPr indent="-317500" lvl="8" marL="4114800" rtl="0">
              <a:spcBef>
                <a:spcPts val="700"/>
              </a:spcBef>
              <a:spcAft>
                <a:spcPts val="0"/>
              </a:spcAft>
              <a:buSzPts val="1400"/>
              <a:buChar char="•"/>
              <a:defRPr/>
            </a:lvl9pPr>
          </a:lstStyle>
          <a:p/>
        </p:txBody>
      </p:sp>
      <p:sp>
        <p:nvSpPr>
          <p:cNvPr id="24" name="Google Shape;24;p5"/>
          <p:cNvSpPr txBox="1"/>
          <p:nvPr>
            <p:ph idx="12" type="sldNum"/>
          </p:nvPr>
        </p:nvSpPr>
        <p:spPr>
          <a:xfrm>
            <a:off x="8193881" y="6942137"/>
            <a:ext cx="292101" cy="297248"/>
          </a:xfrm>
          <a:prstGeom prst="rect">
            <a:avLst/>
          </a:prstGeom>
          <a:noFill/>
          <a:ln>
            <a:noFill/>
          </a:ln>
        </p:spPr>
        <p:txBody>
          <a:bodyPr anchorCtr="0" anchor="t" bIns="91425" lIns="91425" spcFirstLastPara="1" rIns="91425" wrap="square" tIns="91425">
            <a:noAutofit/>
          </a:bodyPr>
          <a:lstStyle>
            <a:lvl1pPr indent="0" lvl="0" marL="0" marR="0" rtl="0" algn="ctr">
              <a:buNone/>
              <a:defRPr/>
            </a:lvl1pPr>
            <a:lvl2pPr indent="0" lvl="1" marL="0" marR="0" rtl="0" algn="ctr">
              <a:buNone/>
              <a:defRPr/>
            </a:lvl2pPr>
            <a:lvl3pPr indent="0" lvl="2" marL="0" marR="0" rtl="0" algn="ctr">
              <a:buNone/>
              <a:defRPr/>
            </a:lvl3pPr>
            <a:lvl4pPr indent="0" lvl="3" marL="0" marR="0" rtl="0" algn="ctr">
              <a:buNone/>
              <a:defRPr/>
            </a:lvl4pPr>
            <a:lvl5pPr indent="0" lvl="4" marL="0" marR="0" rtl="0" algn="ctr">
              <a:buNone/>
              <a:defRPr/>
            </a:lvl5pPr>
            <a:lvl6pPr indent="0" lvl="5" marL="0" marR="0" rtl="0" algn="ctr">
              <a:buNone/>
              <a:defRPr/>
            </a:lvl6pPr>
            <a:lvl7pPr indent="0" lvl="6" marL="0" marR="0" rtl="0" algn="ctr">
              <a:buNone/>
              <a:defRPr/>
            </a:lvl7pPr>
            <a:lvl8pPr indent="0" lvl="7" marL="0" marR="0" rtl="0" algn="ctr">
              <a:buNone/>
              <a:defRPr/>
            </a:lvl8pPr>
            <a:lvl9pPr indent="0" lvl="8" marL="0" marR="0" rtl="0" algn="ctr">
              <a:buNone/>
              <a:defRPr/>
            </a:lvl9pPr>
          </a:lstStyle>
          <a:p>
            <a:pPr indent="-88900" lvl="0" marL="0" rtl="0" algn="ctr">
              <a:spcBef>
                <a:spcPts val="0"/>
              </a:spcBef>
              <a:spcAft>
                <a:spcPts val="0"/>
              </a:spcAft>
              <a:buSzPts val="1400"/>
              <a:buChar char="●"/>
            </a:pPr>
            <a:r>
              <a:t/>
            </a:r>
            <a:endParaRPr/>
          </a:p>
          <a:p>
            <a:pPr indent="139700" lvl="1" marL="0" rtl="0" algn="ctr">
              <a:spcBef>
                <a:spcPts val="0"/>
              </a:spcBef>
              <a:spcAft>
                <a:spcPts val="0"/>
              </a:spcAft>
              <a:buSzPts val="1400"/>
              <a:buChar char="○"/>
            </a:pPr>
            <a:r>
              <a:t/>
            </a:r>
            <a:endParaRPr/>
          </a:p>
          <a:p>
            <a:pPr indent="368300" lvl="2" marL="0" rtl="0" algn="ctr">
              <a:spcBef>
                <a:spcPts val="0"/>
              </a:spcBef>
              <a:spcAft>
                <a:spcPts val="0"/>
              </a:spcAft>
              <a:buSzPts val="1400"/>
              <a:buChar char="■"/>
            </a:pPr>
            <a:r>
              <a:t/>
            </a:r>
            <a:endParaRPr/>
          </a:p>
          <a:p>
            <a:pPr indent="596900" lvl="3" marL="0" rtl="0" algn="ctr">
              <a:spcBef>
                <a:spcPts val="0"/>
              </a:spcBef>
              <a:spcAft>
                <a:spcPts val="0"/>
              </a:spcAft>
              <a:buSzPts val="1400"/>
              <a:buChar char="●"/>
            </a:pPr>
            <a:r>
              <a:t/>
            </a:r>
            <a:endParaRPr/>
          </a:p>
          <a:p>
            <a:pPr indent="825500" lvl="4" marL="0" rtl="0" algn="ctr">
              <a:spcBef>
                <a:spcPts val="0"/>
              </a:spcBef>
              <a:spcAft>
                <a:spcPts val="0"/>
              </a:spcAft>
              <a:buSzPts val="1400"/>
              <a:buChar char="○"/>
            </a:pPr>
            <a:r>
              <a:t/>
            </a:r>
            <a:endParaRPr/>
          </a:p>
          <a:p>
            <a:pPr indent="1054100" lvl="5" marL="0" rtl="0" algn="ctr">
              <a:spcBef>
                <a:spcPts val="0"/>
              </a:spcBef>
              <a:spcAft>
                <a:spcPts val="0"/>
              </a:spcAft>
              <a:buSzPts val="1400"/>
              <a:buChar char="■"/>
            </a:pPr>
            <a:r>
              <a:t/>
            </a:r>
            <a:endParaRPr/>
          </a:p>
          <a:p>
            <a:pPr indent="1282700" lvl="6" marL="0" rtl="0" algn="ctr">
              <a:spcBef>
                <a:spcPts val="0"/>
              </a:spcBef>
              <a:spcAft>
                <a:spcPts val="0"/>
              </a:spcAft>
              <a:buSzPts val="1400"/>
              <a:buChar char="●"/>
            </a:pPr>
            <a:r>
              <a:t/>
            </a:r>
            <a:endParaRPr/>
          </a:p>
          <a:p>
            <a:pPr indent="1511300" lvl="7" marL="0" rtl="0" algn="ctr">
              <a:spcBef>
                <a:spcPts val="0"/>
              </a:spcBef>
              <a:spcAft>
                <a:spcPts val="0"/>
              </a:spcAft>
              <a:buSzPts val="1400"/>
              <a:buChar char="○"/>
            </a:pPr>
            <a:r>
              <a:t/>
            </a:r>
            <a:endParaRPr/>
          </a:p>
          <a:p>
            <a:pPr indent="1739900" lvl="8" marL="0" rtl="0" algn="ctr">
              <a:spcBef>
                <a:spcPts val="0"/>
              </a:spcBef>
              <a:spcAft>
                <a:spcPts val="0"/>
              </a:spcAft>
              <a:buSzPts val="1400"/>
              <a:buChar char="■"/>
            </a:pPr>
            <a:r>
              <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0" name="Shape 16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13">
  <p:cSld name="Title &amp; Bullets copy 13">
    <p:spTree>
      <p:nvGrpSpPr>
        <p:cNvPr id="25" name="Shape 25"/>
        <p:cNvGrpSpPr/>
        <p:nvPr/>
      </p:nvGrpSpPr>
      <p:grpSpPr>
        <a:xfrm>
          <a:off x="0" y="0"/>
          <a:ext cx="0" cy="0"/>
          <a:chOff x="0" y="0"/>
          <a:chExt cx="0" cy="0"/>
        </a:xfrm>
      </p:grpSpPr>
      <p:sp>
        <p:nvSpPr>
          <p:cNvPr id="26" name="Google Shape;26;p6"/>
          <p:cNvSpPr txBox="1"/>
          <p:nvPr>
            <p:ph type="title"/>
          </p:nvPr>
        </p:nvSpPr>
        <p:spPr>
          <a:xfrm>
            <a:off x="762000" y="423862"/>
            <a:ext cx="8636100" cy="1776300"/>
          </a:xfrm>
          <a:prstGeom prst="rect">
            <a:avLst/>
          </a:prstGeom>
          <a:noFill/>
          <a:ln>
            <a:noFill/>
          </a:ln>
        </p:spPr>
        <p:txBody>
          <a:bodyPr anchorCtr="0" anchor="ctr" bIns="91425" lIns="91425" spcFirstLastPara="1" rIns="91425" wrap="square" tIns="91425">
            <a:noAutofit/>
          </a:bodyPr>
          <a:lstStyle>
            <a:lvl1pPr lvl="0" marL="40640" marR="4064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7" name="Google Shape;27;p6"/>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marR="40640" rtl="0">
              <a:spcBef>
                <a:spcPts val="700"/>
              </a:spcBef>
              <a:spcAft>
                <a:spcPts val="0"/>
              </a:spcAft>
              <a:buSzPts val="1400"/>
              <a:buChar char="•"/>
              <a:defRPr/>
            </a:lvl1pPr>
            <a:lvl2pPr indent="-317500" lvl="1" marL="914400" marR="40640" rtl="0">
              <a:spcBef>
                <a:spcPts val="600"/>
              </a:spcBef>
              <a:spcAft>
                <a:spcPts val="0"/>
              </a:spcAft>
              <a:buSzPts val="1400"/>
              <a:buFont typeface="Times New Roman"/>
              <a:buChar char="–"/>
              <a:defRPr/>
            </a:lvl2pPr>
            <a:lvl3pPr indent="-317500" lvl="2" marL="1371600" marR="40640" rtl="0">
              <a:spcBef>
                <a:spcPts val="500"/>
              </a:spcBef>
              <a:spcAft>
                <a:spcPts val="0"/>
              </a:spcAft>
              <a:buSzPts val="1400"/>
              <a:buChar char="•"/>
              <a:defRPr/>
            </a:lvl3pPr>
            <a:lvl4pPr indent="-317500" lvl="3" marL="1828800" marR="40640" rtl="0">
              <a:spcBef>
                <a:spcPts val="400"/>
              </a:spcBef>
              <a:spcAft>
                <a:spcPts val="0"/>
              </a:spcAft>
              <a:buSzPts val="1400"/>
              <a:buFont typeface="Times New Roman"/>
              <a:buChar char="–"/>
              <a:defRPr/>
            </a:lvl4pPr>
            <a:lvl5pPr indent="-317500" lvl="4" marL="2286000" marR="40640" rtl="0">
              <a:spcBef>
                <a:spcPts val="400"/>
              </a:spcBef>
              <a:spcAft>
                <a:spcPts val="0"/>
              </a:spcAft>
              <a:buSzPts val="1400"/>
              <a:buFont typeface="Times New Roman"/>
              <a:buChar char="»"/>
              <a:defRPr/>
            </a:lvl5pPr>
            <a:lvl6pPr indent="-317500" lvl="5" marL="2743200" rtl="0">
              <a:spcBef>
                <a:spcPts val="700"/>
              </a:spcBef>
              <a:spcAft>
                <a:spcPts val="0"/>
              </a:spcAft>
              <a:buSzPts val="1400"/>
              <a:buChar char="•"/>
              <a:defRPr/>
            </a:lvl6pPr>
            <a:lvl7pPr indent="-317500" lvl="6" marL="3200400" rtl="0">
              <a:spcBef>
                <a:spcPts val="700"/>
              </a:spcBef>
              <a:spcAft>
                <a:spcPts val="0"/>
              </a:spcAft>
              <a:buSzPts val="1400"/>
              <a:buChar char="•"/>
              <a:defRPr/>
            </a:lvl7pPr>
            <a:lvl8pPr indent="-317500" lvl="7" marL="3657600" rtl="0">
              <a:spcBef>
                <a:spcPts val="700"/>
              </a:spcBef>
              <a:spcAft>
                <a:spcPts val="0"/>
              </a:spcAft>
              <a:buSzPts val="1400"/>
              <a:buChar char="•"/>
              <a:defRPr/>
            </a:lvl8pPr>
            <a:lvl9pPr indent="-317500" lvl="8" marL="4114800" rtl="0">
              <a:spcBef>
                <a:spcPts val="700"/>
              </a:spcBef>
              <a:spcAft>
                <a:spcPts val="0"/>
              </a:spcAft>
              <a:buSzPts val="1400"/>
              <a:buChar char="•"/>
              <a:defRPr/>
            </a:lvl9pPr>
          </a:lstStyle>
          <a:p/>
        </p:txBody>
      </p:sp>
      <p:sp>
        <p:nvSpPr>
          <p:cNvPr id="28" name="Google Shape;28;p6"/>
          <p:cNvSpPr txBox="1"/>
          <p:nvPr>
            <p:ph idx="12" type="sldNum"/>
          </p:nvPr>
        </p:nvSpPr>
        <p:spPr>
          <a:xfrm>
            <a:off x="8206582" y="6942137"/>
            <a:ext cx="266700" cy="285600"/>
          </a:xfrm>
          <a:prstGeom prst="rect">
            <a:avLst/>
          </a:prstGeom>
          <a:noFill/>
          <a:ln>
            <a:noFill/>
          </a:ln>
        </p:spPr>
        <p:txBody>
          <a:bodyPr anchorCtr="0" anchor="t" bIns="91425" lIns="91425" spcFirstLastPara="1" rIns="91425" wrap="square" tIns="91425">
            <a:noAutofit/>
          </a:bodyPr>
          <a:lstStyle>
            <a:lvl1pPr indent="0" lvl="0" marL="0" marR="0" rtl="0" algn="ctr">
              <a:buNone/>
              <a:defRPr/>
            </a:lvl1pPr>
            <a:lvl2pPr indent="0" lvl="1" marL="0" marR="0" rtl="0" algn="ctr">
              <a:buNone/>
              <a:defRPr/>
            </a:lvl2pPr>
            <a:lvl3pPr indent="0" lvl="2" marL="0" marR="0" rtl="0" algn="ctr">
              <a:buNone/>
              <a:defRPr/>
            </a:lvl3pPr>
            <a:lvl4pPr indent="0" lvl="3" marL="0" marR="0" rtl="0" algn="ctr">
              <a:buNone/>
              <a:defRPr/>
            </a:lvl4pPr>
            <a:lvl5pPr indent="0" lvl="4" marL="0" marR="0" rtl="0" algn="ctr">
              <a:buNone/>
              <a:defRPr/>
            </a:lvl5pPr>
            <a:lvl6pPr indent="0" lvl="5" marL="0" marR="0" rtl="0" algn="ctr">
              <a:buNone/>
              <a:defRPr/>
            </a:lvl6pPr>
            <a:lvl7pPr indent="0" lvl="6" marL="0" marR="0" rtl="0" algn="ctr">
              <a:buNone/>
              <a:defRPr/>
            </a:lvl7pPr>
            <a:lvl8pPr indent="0" lvl="7" marL="0" marR="0" rtl="0" algn="ctr">
              <a:buNone/>
              <a:defRPr/>
            </a:lvl8pPr>
            <a:lvl9pPr indent="0" lvl="8" marL="0" marR="0" rtl="0" algn="ctr">
              <a:buNone/>
              <a:defRPr/>
            </a:lvl9pPr>
          </a:lstStyle>
          <a:p>
            <a:pPr indent="-88900" lvl="0" marL="0" rtl="0" algn="ctr">
              <a:spcBef>
                <a:spcPts val="0"/>
              </a:spcBef>
              <a:spcAft>
                <a:spcPts val="0"/>
              </a:spcAft>
              <a:buSzPts val="1400"/>
              <a:buChar char="●"/>
            </a:pPr>
            <a:r>
              <a:t/>
            </a:r>
            <a:endParaRPr/>
          </a:p>
          <a:p>
            <a:pPr indent="139700" lvl="1" marL="0" rtl="0" algn="ctr">
              <a:spcBef>
                <a:spcPts val="0"/>
              </a:spcBef>
              <a:spcAft>
                <a:spcPts val="0"/>
              </a:spcAft>
              <a:buSzPts val="1400"/>
              <a:buChar char="○"/>
            </a:pPr>
            <a:r>
              <a:t/>
            </a:r>
            <a:endParaRPr/>
          </a:p>
          <a:p>
            <a:pPr indent="368300" lvl="2" marL="0" rtl="0" algn="ctr">
              <a:spcBef>
                <a:spcPts val="0"/>
              </a:spcBef>
              <a:spcAft>
                <a:spcPts val="0"/>
              </a:spcAft>
              <a:buSzPts val="1400"/>
              <a:buChar char="■"/>
            </a:pPr>
            <a:r>
              <a:t/>
            </a:r>
            <a:endParaRPr/>
          </a:p>
          <a:p>
            <a:pPr indent="596900" lvl="3" marL="0" rtl="0" algn="ctr">
              <a:spcBef>
                <a:spcPts val="0"/>
              </a:spcBef>
              <a:spcAft>
                <a:spcPts val="0"/>
              </a:spcAft>
              <a:buSzPts val="1400"/>
              <a:buChar char="●"/>
            </a:pPr>
            <a:r>
              <a:t/>
            </a:r>
            <a:endParaRPr/>
          </a:p>
          <a:p>
            <a:pPr indent="825500" lvl="4" marL="0" rtl="0" algn="ctr">
              <a:spcBef>
                <a:spcPts val="0"/>
              </a:spcBef>
              <a:spcAft>
                <a:spcPts val="0"/>
              </a:spcAft>
              <a:buSzPts val="1400"/>
              <a:buChar char="○"/>
            </a:pPr>
            <a:r>
              <a:t/>
            </a:r>
            <a:endParaRPr/>
          </a:p>
          <a:p>
            <a:pPr indent="1054100" lvl="5" marL="0" rtl="0" algn="ctr">
              <a:spcBef>
                <a:spcPts val="0"/>
              </a:spcBef>
              <a:spcAft>
                <a:spcPts val="0"/>
              </a:spcAft>
              <a:buSzPts val="1400"/>
              <a:buChar char="■"/>
            </a:pPr>
            <a:r>
              <a:t/>
            </a:r>
            <a:endParaRPr/>
          </a:p>
          <a:p>
            <a:pPr indent="1282700" lvl="6" marL="0" rtl="0" algn="ctr">
              <a:spcBef>
                <a:spcPts val="0"/>
              </a:spcBef>
              <a:spcAft>
                <a:spcPts val="0"/>
              </a:spcAft>
              <a:buSzPts val="1400"/>
              <a:buChar char="●"/>
            </a:pPr>
            <a:r>
              <a:t/>
            </a:r>
            <a:endParaRPr/>
          </a:p>
          <a:p>
            <a:pPr indent="1511300" lvl="7" marL="0" rtl="0" algn="ctr">
              <a:spcBef>
                <a:spcPts val="0"/>
              </a:spcBef>
              <a:spcAft>
                <a:spcPts val="0"/>
              </a:spcAft>
              <a:buSzPts val="1400"/>
              <a:buChar char="○"/>
            </a:pPr>
            <a:r>
              <a:t/>
            </a:r>
            <a:endParaRPr/>
          </a:p>
          <a:p>
            <a:pPr indent="1739900" lvl="8" marL="0" rtl="0" algn="ctr">
              <a:spcBef>
                <a:spcPts val="0"/>
              </a:spcBef>
              <a:spcAft>
                <a:spcPts val="0"/>
              </a:spcAft>
              <a:buSzPts val="1400"/>
              <a:buChar char="■"/>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7">
  <p:cSld name="Title &amp; Bullets copy 27">
    <p:spTree>
      <p:nvGrpSpPr>
        <p:cNvPr id="29" name="Shape 29"/>
        <p:cNvGrpSpPr/>
        <p:nvPr/>
      </p:nvGrpSpPr>
      <p:grpSpPr>
        <a:xfrm>
          <a:off x="0" y="0"/>
          <a:ext cx="0" cy="0"/>
          <a:chOff x="0" y="0"/>
          <a:chExt cx="0" cy="0"/>
        </a:xfrm>
      </p:grpSpPr>
      <p:sp>
        <p:nvSpPr>
          <p:cNvPr id="30" name="Google Shape;30;p7"/>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lvl="0" marL="40640" marR="4064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31" name="Google Shape;31;p7"/>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marR="40640" rtl="0">
              <a:spcBef>
                <a:spcPts val="700"/>
              </a:spcBef>
              <a:spcAft>
                <a:spcPts val="0"/>
              </a:spcAft>
              <a:buSzPts val="1400"/>
              <a:buChar char="•"/>
              <a:defRPr/>
            </a:lvl1pPr>
            <a:lvl2pPr indent="-317500" lvl="1" marL="914400" marR="40640" rtl="0">
              <a:spcBef>
                <a:spcPts val="600"/>
              </a:spcBef>
              <a:spcAft>
                <a:spcPts val="0"/>
              </a:spcAft>
              <a:buSzPts val="1400"/>
              <a:buFont typeface="Times New Roman"/>
              <a:buChar char="–"/>
              <a:defRPr/>
            </a:lvl2pPr>
            <a:lvl3pPr indent="-317500" lvl="2" marL="1371600" marR="40640" rtl="0">
              <a:spcBef>
                <a:spcPts val="500"/>
              </a:spcBef>
              <a:spcAft>
                <a:spcPts val="0"/>
              </a:spcAft>
              <a:buSzPts val="1400"/>
              <a:buChar char="•"/>
              <a:defRPr/>
            </a:lvl3pPr>
            <a:lvl4pPr indent="-317500" lvl="3" marL="1828800" marR="40640" rtl="0">
              <a:spcBef>
                <a:spcPts val="400"/>
              </a:spcBef>
              <a:spcAft>
                <a:spcPts val="0"/>
              </a:spcAft>
              <a:buSzPts val="1400"/>
              <a:buFont typeface="Times New Roman"/>
              <a:buChar char="–"/>
              <a:defRPr/>
            </a:lvl4pPr>
            <a:lvl5pPr indent="-317500" lvl="4" marL="2286000" marR="40640" rtl="0">
              <a:spcBef>
                <a:spcPts val="400"/>
              </a:spcBef>
              <a:spcAft>
                <a:spcPts val="0"/>
              </a:spcAft>
              <a:buSzPts val="1400"/>
              <a:buFont typeface="Times New Roman"/>
              <a:buChar char="»"/>
              <a:defRPr/>
            </a:lvl5pPr>
            <a:lvl6pPr indent="-317500" lvl="5" marL="2743200" rtl="0">
              <a:spcBef>
                <a:spcPts val="700"/>
              </a:spcBef>
              <a:spcAft>
                <a:spcPts val="0"/>
              </a:spcAft>
              <a:buSzPts val="1400"/>
              <a:buChar char="•"/>
              <a:defRPr/>
            </a:lvl6pPr>
            <a:lvl7pPr indent="-317500" lvl="6" marL="3200400" rtl="0">
              <a:spcBef>
                <a:spcPts val="700"/>
              </a:spcBef>
              <a:spcAft>
                <a:spcPts val="0"/>
              </a:spcAft>
              <a:buSzPts val="1400"/>
              <a:buChar char="•"/>
              <a:defRPr/>
            </a:lvl7pPr>
            <a:lvl8pPr indent="-317500" lvl="7" marL="3657600" rtl="0">
              <a:spcBef>
                <a:spcPts val="700"/>
              </a:spcBef>
              <a:spcAft>
                <a:spcPts val="0"/>
              </a:spcAft>
              <a:buSzPts val="1400"/>
              <a:buChar char="•"/>
              <a:defRPr/>
            </a:lvl8pPr>
            <a:lvl9pPr indent="-317500" lvl="8" marL="4114800" rtl="0">
              <a:spcBef>
                <a:spcPts val="700"/>
              </a:spcBef>
              <a:spcAft>
                <a:spcPts val="0"/>
              </a:spcAft>
              <a:buSzPts val="1400"/>
              <a:buChar char="•"/>
              <a:defRPr/>
            </a:lvl9pPr>
          </a:lstStyle>
          <a:p/>
        </p:txBody>
      </p:sp>
      <p:sp>
        <p:nvSpPr>
          <p:cNvPr id="32" name="Google Shape;32;p7"/>
          <p:cNvSpPr txBox="1"/>
          <p:nvPr>
            <p:ph idx="12" type="sldNum"/>
          </p:nvPr>
        </p:nvSpPr>
        <p:spPr>
          <a:xfrm>
            <a:off x="8206582" y="6942137"/>
            <a:ext cx="266700" cy="285600"/>
          </a:xfrm>
          <a:prstGeom prst="rect">
            <a:avLst/>
          </a:prstGeom>
          <a:noFill/>
          <a:ln>
            <a:noFill/>
          </a:ln>
        </p:spPr>
        <p:txBody>
          <a:bodyPr anchorCtr="0" anchor="t" bIns="91425" lIns="91425" spcFirstLastPara="1" rIns="91425" wrap="square" tIns="91425">
            <a:noAutofit/>
          </a:bodyPr>
          <a:lstStyle>
            <a:lvl1pPr indent="0" lvl="0" marL="0" marR="0" rtl="0" algn="ctr">
              <a:buNone/>
              <a:defRPr/>
            </a:lvl1pPr>
            <a:lvl2pPr indent="0" lvl="1" marL="0" marR="0" rtl="0" algn="ctr">
              <a:buNone/>
              <a:defRPr/>
            </a:lvl2pPr>
            <a:lvl3pPr indent="0" lvl="2" marL="0" marR="0" rtl="0" algn="ctr">
              <a:buNone/>
              <a:defRPr/>
            </a:lvl3pPr>
            <a:lvl4pPr indent="0" lvl="3" marL="0" marR="0" rtl="0" algn="ctr">
              <a:buNone/>
              <a:defRPr/>
            </a:lvl4pPr>
            <a:lvl5pPr indent="0" lvl="4" marL="0" marR="0" rtl="0" algn="ctr">
              <a:buNone/>
              <a:defRPr/>
            </a:lvl5pPr>
            <a:lvl6pPr indent="0" lvl="5" marL="0" marR="0" rtl="0" algn="ctr">
              <a:buNone/>
              <a:defRPr/>
            </a:lvl6pPr>
            <a:lvl7pPr indent="0" lvl="6" marL="0" marR="0" rtl="0" algn="ctr">
              <a:buNone/>
              <a:defRPr/>
            </a:lvl7pPr>
            <a:lvl8pPr indent="0" lvl="7" marL="0" marR="0" rtl="0" algn="ctr">
              <a:buNone/>
              <a:defRPr/>
            </a:lvl8pPr>
            <a:lvl9pPr indent="0" lvl="8" marL="0" marR="0" rtl="0" algn="ctr">
              <a:buNone/>
              <a:defRPr/>
            </a:lvl9pPr>
          </a:lstStyle>
          <a:p>
            <a:pPr indent="-88900" lvl="0" marL="0" rtl="0" algn="ctr">
              <a:spcBef>
                <a:spcPts val="0"/>
              </a:spcBef>
              <a:spcAft>
                <a:spcPts val="0"/>
              </a:spcAft>
              <a:buSzPts val="1400"/>
              <a:buChar char="●"/>
            </a:pPr>
            <a:r>
              <a:t/>
            </a:r>
            <a:endParaRPr/>
          </a:p>
          <a:p>
            <a:pPr indent="139700" lvl="1" marL="0" rtl="0" algn="ctr">
              <a:spcBef>
                <a:spcPts val="0"/>
              </a:spcBef>
              <a:spcAft>
                <a:spcPts val="0"/>
              </a:spcAft>
              <a:buSzPts val="1400"/>
              <a:buChar char="○"/>
            </a:pPr>
            <a:r>
              <a:t/>
            </a:r>
            <a:endParaRPr/>
          </a:p>
          <a:p>
            <a:pPr indent="368300" lvl="2" marL="0" rtl="0" algn="ctr">
              <a:spcBef>
                <a:spcPts val="0"/>
              </a:spcBef>
              <a:spcAft>
                <a:spcPts val="0"/>
              </a:spcAft>
              <a:buSzPts val="1400"/>
              <a:buChar char="■"/>
            </a:pPr>
            <a:r>
              <a:t/>
            </a:r>
            <a:endParaRPr/>
          </a:p>
          <a:p>
            <a:pPr indent="596900" lvl="3" marL="0" rtl="0" algn="ctr">
              <a:spcBef>
                <a:spcPts val="0"/>
              </a:spcBef>
              <a:spcAft>
                <a:spcPts val="0"/>
              </a:spcAft>
              <a:buSzPts val="1400"/>
              <a:buChar char="●"/>
            </a:pPr>
            <a:r>
              <a:t/>
            </a:r>
            <a:endParaRPr/>
          </a:p>
          <a:p>
            <a:pPr indent="825500" lvl="4" marL="0" rtl="0" algn="ctr">
              <a:spcBef>
                <a:spcPts val="0"/>
              </a:spcBef>
              <a:spcAft>
                <a:spcPts val="0"/>
              </a:spcAft>
              <a:buSzPts val="1400"/>
              <a:buChar char="○"/>
            </a:pPr>
            <a:r>
              <a:t/>
            </a:r>
            <a:endParaRPr/>
          </a:p>
          <a:p>
            <a:pPr indent="1054100" lvl="5" marL="0" rtl="0" algn="ctr">
              <a:spcBef>
                <a:spcPts val="0"/>
              </a:spcBef>
              <a:spcAft>
                <a:spcPts val="0"/>
              </a:spcAft>
              <a:buSzPts val="1400"/>
              <a:buChar char="■"/>
            </a:pPr>
            <a:r>
              <a:t/>
            </a:r>
            <a:endParaRPr/>
          </a:p>
          <a:p>
            <a:pPr indent="1282700" lvl="6" marL="0" rtl="0" algn="ctr">
              <a:spcBef>
                <a:spcPts val="0"/>
              </a:spcBef>
              <a:spcAft>
                <a:spcPts val="0"/>
              </a:spcAft>
              <a:buSzPts val="1400"/>
              <a:buChar char="●"/>
            </a:pPr>
            <a:r>
              <a:t/>
            </a:r>
            <a:endParaRPr/>
          </a:p>
          <a:p>
            <a:pPr indent="1511300" lvl="7" marL="0" rtl="0" algn="ctr">
              <a:spcBef>
                <a:spcPts val="0"/>
              </a:spcBef>
              <a:spcAft>
                <a:spcPts val="0"/>
              </a:spcAft>
              <a:buSzPts val="1400"/>
              <a:buChar char="○"/>
            </a:pPr>
            <a:r>
              <a:t/>
            </a:r>
            <a:endParaRPr/>
          </a:p>
          <a:p>
            <a:pPr indent="1739900" lvl="8" marL="0" rtl="0" algn="ctr">
              <a:spcBef>
                <a:spcPts val="0"/>
              </a:spcBef>
              <a:spcAft>
                <a:spcPts val="0"/>
              </a:spcAft>
              <a:buSzPts val="1400"/>
              <a:buChar char="■"/>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52">
  <p:cSld name="Title &amp; Bullets copy 52">
    <p:spTree>
      <p:nvGrpSpPr>
        <p:cNvPr id="33" name="Shape 33"/>
        <p:cNvGrpSpPr/>
        <p:nvPr/>
      </p:nvGrpSpPr>
      <p:grpSpPr>
        <a:xfrm>
          <a:off x="0" y="0"/>
          <a:ext cx="0" cy="0"/>
          <a:chOff x="0" y="0"/>
          <a:chExt cx="0" cy="0"/>
        </a:xfrm>
      </p:grpSpPr>
      <p:sp>
        <p:nvSpPr>
          <p:cNvPr id="34" name="Google Shape;34;p8"/>
          <p:cNvSpPr txBox="1"/>
          <p:nvPr>
            <p:ph type="title"/>
          </p:nvPr>
        </p:nvSpPr>
        <p:spPr>
          <a:xfrm>
            <a:off x="762000" y="423862"/>
            <a:ext cx="8636100" cy="1776300"/>
          </a:xfrm>
          <a:prstGeom prst="rect">
            <a:avLst/>
          </a:prstGeom>
          <a:noFill/>
          <a:ln>
            <a:noFill/>
          </a:ln>
        </p:spPr>
        <p:txBody>
          <a:bodyPr anchorCtr="0" anchor="ctr" bIns="91425" lIns="91425" spcFirstLastPara="1" rIns="91425" wrap="square" tIns="91425">
            <a:noAutofit/>
          </a:bodyPr>
          <a:lstStyle>
            <a:lvl1pPr lvl="0" marL="40640" marR="4064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35" name="Google Shape;35;p8"/>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marR="40640" rtl="0">
              <a:spcBef>
                <a:spcPts val="700"/>
              </a:spcBef>
              <a:spcAft>
                <a:spcPts val="0"/>
              </a:spcAft>
              <a:buSzPts val="1400"/>
              <a:buChar char="•"/>
              <a:defRPr/>
            </a:lvl1pPr>
            <a:lvl2pPr indent="-317500" lvl="1" marL="914400" marR="40640" rtl="0">
              <a:spcBef>
                <a:spcPts val="600"/>
              </a:spcBef>
              <a:spcAft>
                <a:spcPts val="0"/>
              </a:spcAft>
              <a:buSzPts val="1400"/>
              <a:buFont typeface="Times New Roman"/>
              <a:buChar char="–"/>
              <a:defRPr/>
            </a:lvl2pPr>
            <a:lvl3pPr indent="-317500" lvl="2" marL="1371600" marR="40640" rtl="0">
              <a:spcBef>
                <a:spcPts val="500"/>
              </a:spcBef>
              <a:spcAft>
                <a:spcPts val="0"/>
              </a:spcAft>
              <a:buSzPts val="1400"/>
              <a:buChar char="•"/>
              <a:defRPr/>
            </a:lvl3pPr>
            <a:lvl4pPr indent="-317500" lvl="3" marL="1828800" marR="40640" rtl="0">
              <a:spcBef>
                <a:spcPts val="400"/>
              </a:spcBef>
              <a:spcAft>
                <a:spcPts val="0"/>
              </a:spcAft>
              <a:buSzPts val="1400"/>
              <a:buFont typeface="Times New Roman"/>
              <a:buChar char="–"/>
              <a:defRPr/>
            </a:lvl4pPr>
            <a:lvl5pPr indent="-317500" lvl="4" marL="2286000" marR="40640" rtl="0">
              <a:spcBef>
                <a:spcPts val="400"/>
              </a:spcBef>
              <a:spcAft>
                <a:spcPts val="0"/>
              </a:spcAft>
              <a:buSzPts val="1400"/>
              <a:buFont typeface="Times New Roman"/>
              <a:buChar char="»"/>
              <a:defRPr/>
            </a:lvl5pPr>
            <a:lvl6pPr indent="-317500" lvl="5" marL="2743200" rtl="0">
              <a:spcBef>
                <a:spcPts val="700"/>
              </a:spcBef>
              <a:spcAft>
                <a:spcPts val="0"/>
              </a:spcAft>
              <a:buSzPts val="1400"/>
              <a:buChar char="•"/>
              <a:defRPr/>
            </a:lvl6pPr>
            <a:lvl7pPr indent="-317500" lvl="6" marL="3200400" rtl="0">
              <a:spcBef>
                <a:spcPts val="700"/>
              </a:spcBef>
              <a:spcAft>
                <a:spcPts val="0"/>
              </a:spcAft>
              <a:buSzPts val="1400"/>
              <a:buChar char="•"/>
              <a:defRPr/>
            </a:lvl7pPr>
            <a:lvl8pPr indent="-317500" lvl="7" marL="3657600" rtl="0">
              <a:spcBef>
                <a:spcPts val="700"/>
              </a:spcBef>
              <a:spcAft>
                <a:spcPts val="0"/>
              </a:spcAft>
              <a:buSzPts val="1400"/>
              <a:buChar char="•"/>
              <a:defRPr/>
            </a:lvl8pPr>
            <a:lvl9pPr indent="-317500" lvl="8" marL="4114800" rtl="0">
              <a:spcBef>
                <a:spcPts val="700"/>
              </a:spcBef>
              <a:spcAft>
                <a:spcPts val="0"/>
              </a:spcAft>
              <a:buSzPts val="1400"/>
              <a:buChar char="•"/>
              <a:defRPr/>
            </a:lvl9pPr>
          </a:lstStyle>
          <a:p/>
        </p:txBody>
      </p:sp>
      <p:sp>
        <p:nvSpPr>
          <p:cNvPr id="36" name="Google Shape;36;p8"/>
          <p:cNvSpPr txBox="1"/>
          <p:nvPr>
            <p:ph idx="12" type="sldNum"/>
          </p:nvPr>
        </p:nvSpPr>
        <p:spPr>
          <a:xfrm>
            <a:off x="8206582" y="6942137"/>
            <a:ext cx="266700" cy="285600"/>
          </a:xfrm>
          <a:prstGeom prst="rect">
            <a:avLst/>
          </a:prstGeom>
          <a:noFill/>
          <a:ln>
            <a:noFill/>
          </a:ln>
        </p:spPr>
        <p:txBody>
          <a:bodyPr anchorCtr="0" anchor="t" bIns="91425" lIns="91425" spcFirstLastPara="1" rIns="91425" wrap="square" tIns="91425">
            <a:noAutofit/>
          </a:bodyPr>
          <a:lstStyle>
            <a:lvl1pPr indent="0" lvl="0" marL="0" marR="0" rtl="0" algn="ctr">
              <a:buNone/>
              <a:defRPr/>
            </a:lvl1pPr>
            <a:lvl2pPr indent="0" lvl="1" marL="0" marR="0" rtl="0" algn="ctr">
              <a:buNone/>
              <a:defRPr/>
            </a:lvl2pPr>
            <a:lvl3pPr indent="0" lvl="2" marL="0" marR="0" rtl="0" algn="ctr">
              <a:buNone/>
              <a:defRPr/>
            </a:lvl3pPr>
            <a:lvl4pPr indent="0" lvl="3" marL="0" marR="0" rtl="0" algn="ctr">
              <a:buNone/>
              <a:defRPr/>
            </a:lvl4pPr>
            <a:lvl5pPr indent="0" lvl="4" marL="0" marR="0" rtl="0" algn="ctr">
              <a:buNone/>
              <a:defRPr/>
            </a:lvl5pPr>
            <a:lvl6pPr indent="0" lvl="5" marL="0" marR="0" rtl="0" algn="ctr">
              <a:buNone/>
              <a:defRPr/>
            </a:lvl6pPr>
            <a:lvl7pPr indent="0" lvl="6" marL="0" marR="0" rtl="0" algn="ctr">
              <a:buNone/>
              <a:defRPr/>
            </a:lvl7pPr>
            <a:lvl8pPr indent="0" lvl="7" marL="0" marR="0" rtl="0" algn="ctr">
              <a:buNone/>
              <a:defRPr/>
            </a:lvl8pPr>
            <a:lvl9pPr indent="0" lvl="8" marL="0" marR="0" rtl="0" algn="ctr">
              <a:buNone/>
              <a:defRPr/>
            </a:lvl9pPr>
          </a:lstStyle>
          <a:p>
            <a:pPr indent="-88900" lvl="0" marL="0" rtl="0" algn="ctr">
              <a:spcBef>
                <a:spcPts val="0"/>
              </a:spcBef>
              <a:spcAft>
                <a:spcPts val="0"/>
              </a:spcAft>
              <a:buSzPts val="1400"/>
              <a:buChar char="●"/>
            </a:pPr>
            <a:r>
              <a:t/>
            </a:r>
            <a:endParaRPr/>
          </a:p>
          <a:p>
            <a:pPr indent="139700" lvl="1" marL="0" rtl="0" algn="ctr">
              <a:spcBef>
                <a:spcPts val="0"/>
              </a:spcBef>
              <a:spcAft>
                <a:spcPts val="0"/>
              </a:spcAft>
              <a:buSzPts val="1400"/>
              <a:buChar char="○"/>
            </a:pPr>
            <a:r>
              <a:t/>
            </a:r>
            <a:endParaRPr/>
          </a:p>
          <a:p>
            <a:pPr indent="368300" lvl="2" marL="0" rtl="0" algn="ctr">
              <a:spcBef>
                <a:spcPts val="0"/>
              </a:spcBef>
              <a:spcAft>
                <a:spcPts val="0"/>
              </a:spcAft>
              <a:buSzPts val="1400"/>
              <a:buChar char="■"/>
            </a:pPr>
            <a:r>
              <a:t/>
            </a:r>
            <a:endParaRPr/>
          </a:p>
          <a:p>
            <a:pPr indent="596900" lvl="3" marL="0" rtl="0" algn="ctr">
              <a:spcBef>
                <a:spcPts val="0"/>
              </a:spcBef>
              <a:spcAft>
                <a:spcPts val="0"/>
              </a:spcAft>
              <a:buSzPts val="1400"/>
              <a:buChar char="●"/>
            </a:pPr>
            <a:r>
              <a:t/>
            </a:r>
            <a:endParaRPr/>
          </a:p>
          <a:p>
            <a:pPr indent="825500" lvl="4" marL="0" rtl="0" algn="ctr">
              <a:spcBef>
                <a:spcPts val="0"/>
              </a:spcBef>
              <a:spcAft>
                <a:spcPts val="0"/>
              </a:spcAft>
              <a:buSzPts val="1400"/>
              <a:buChar char="○"/>
            </a:pPr>
            <a:r>
              <a:t/>
            </a:r>
            <a:endParaRPr/>
          </a:p>
          <a:p>
            <a:pPr indent="1054100" lvl="5" marL="0" rtl="0" algn="ctr">
              <a:spcBef>
                <a:spcPts val="0"/>
              </a:spcBef>
              <a:spcAft>
                <a:spcPts val="0"/>
              </a:spcAft>
              <a:buSzPts val="1400"/>
              <a:buChar char="■"/>
            </a:pPr>
            <a:r>
              <a:t/>
            </a:r>
            <a:endParaRPr/>
          </a:p>
          <a:p>
            <a:pPr indent="1282700" lvl="6" marL="0" rtl="0" algn="ctr">
              <a:spcBef>
                <a:spcPts val="0"/>
              </a:spcBef>
              <a:spcAft>
                <a:spcPts val="0"/>
              </a:spcAft>
              <a:buSzPts val="1400"/>
              <a:buChar char="●"/>
            </a:pPr>
            <a:r>
              <a:t/>
            </a:r>
            <a:endParaRPr/>
          </a:p>
          <a:p>
            <a:pPr indent="1511300" lvl="7" marL="0" rtl="0" algn="ctr">
              <a:spcBef>
                <a:spcPts val="0"/>
              </a:spcBef>
              <a:spcAft>
                <a:spcPts val="0"/>
              </a:spcAft>
              <a:buSzPts val="1400"/>
              <a:buChar char="○"/>
            </a:pPr>
            <a:r>
              <a:t/>
            </a:r>
            <a:endParaRPr/>
          </a:p>
          <a:p>
            <a:pPr indent="1739900" lvl="8" marL="0" rtl="0" algn="ctr">
              <a:spcBef>
                <a:spcPts val="0"/>
              </a:spcBef>
              <a:spcAft>
                <a:spcPts val="0"/>
              </a:spcAft>
              <a:buSzPts val="1400"/>
              <a:buChar char="■"/>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15">
  <p:cSld name="Title &amp; Bullets copy 15">
    <p:spTree>
      <p:nvGrpSpPr>
        <p:cNvPr id="37" name="Shape 37"/>
        <p:cNvGrpSpPr/>
        <p:nvPr/>
      </p:nvGrpSpPr>
      <p:grpSpPr>
        <a:xfrm>
          <a:off x="0" y="0"/>
          <a:ext cx="0" cy="0"/>
          <a:chOff x="0" y="0"/>
          <a:chExt cx="0" cy="0"/>
        </a:xfrm>
      </p:grpSpPr>
      <p:sp>
        <p:nvSpPr>
          <p:cNvPr id="38" name="Google Shape;38;p9"/>
          <p:cNvSpPr txBox="1"/>
          <p:nvPr>
            <p:ph type="title"/>
          </p:nvPr>
        </p:nvSpPr>
        <p:spPr>
          <a:xfrm>
            <a:off x="762000" y="423862"/>
            <a:ext cx="8636100" cy="1776300"/>
          </a:xfrm>
          <a:prstGeom prst="rect">
            <a:avLst/>
          </a:prstGeom>
          <a:noFill/>
          <a:ln>
            <a:noFill/>
          </a:ln>
        </p:spPr>
        <p:txBody>
          <a:bodyPr anchorCtr="0" anchor="ctr" bIns="91425" lIns="91425" spcFirstLastPara="1" rIns="91425" wrap="square" tIns="91425">
            <a:noAutofit/>
          </a:bodyPr>
          <a:lstStyle>
            <a:lvl1pPr lvl="0" marL="40640" marR="4064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39" name="Google Shape;39;p9"/>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marR="40640" rtl="0">
              <a:spcBef>
                <a:spcPts val="700"/>
              </a:spcBef>
              <a:spcAft>
                <a:spcPts val="0"/>
              </a:spcAft>
              <a:buSzPts val="1400"/>
              <a:buChar char="•"/>
              <a:defRPr/>
            </a:lvl1pPr>
            <a:lvl2pPr indent="-317500" lvl="1" marL="914400" marR="40640" rtl="0">
              <a:spcBef>
                <a:spcPts val="600"/>
              </a:spcBef>
              <a:spcAft>
                <a:spcPts val="0"/>
              </a:spcAft>
              <a:buSzPts val="1400"/>
              <a:buFont typeface="Times New Roman"/>
              <a:buChar char="–"/>
              <a:defRPr/>
            </a:lvl2pPr>
            <a:lvl3pPr indent="-317500" lvl="2" marL="1371600" marR="40640" rtl="0">
              <a:spcBef>
                <a:spcPts val="500"/>
              </a:spcBef>
              <a:spcAft>
                <a:spcPts val="0"/>
              </a:spcAft>
              <a:buSzPts val="1400"/>
              <a:buChar char="•"/>
              <a:defRPr/>
            </a:lvl3pPr>
            <a:lvl4pPr indent="-317500" lvl="3" marL="1828800" marR="40640" rtl="0">
              <a:spcBef>
                <a:spcPts val="400"/>
              </a:spcBef>
              <a:spcAft>
                <a:spcPts val="0"/>
              </a:spcAft>
              <a:buSzPts val="1400"/>
              <a:buFont typeface="Times New Roman"/>
              <a:buChar char="–"/>
              <a:defRPr/>
            </a:lvl4pPr>
            <a:lvl5pPr indent="-317500" lvl="4" marL="2286000" marR="40640" rtl="0">
              <a:spcBef>
                <a:spcPts val="400"/>
              </a:spcBef>
              <a:spcAft>
                <a:spcPts val="0"/>
              </a:spcAft>
              <a:buSzPts val="1400"/>
              <a:buFont typeface="Times New Roman"/>
              <a:buChar char="»"/>
              <a:defRPr/>
            </a:lvl5pPr>
            <a:lvl6pPr indent="-317500" lvl="5" marL="2743200" rtl="0">
              <a:spcBef>
                <a:spcPts val="700"/>
              </a:spcBef>
              <a:spcAft>
                <a:spcPts val="0"/>
              </a:spcAft>
              <a:buSzPts val="1400"/>
              <a:buChar char="•"/>
              <a:defRPr/>
            </a:lvl6pPr>
            <a:lvl7pPr indent="-317500" lvl="6" marL="3200400" rtl="0">
              <a:spcBef>
                <a:spcPts val="700"/>
              </a:spcBef>
              <a:spcAft>
                <a:spcPts val="0"/>
              </a:spcAft>
              <a:buSzPts val="1400"/>
              <a:buChar char="•"/>
              <a:defRPr/>
            </a:lvl7pPr>
            <a:lvl8pPr indent="-317500" lvl="7" marL="3657600" rtl="0">
              <a:spcBef>
                <a:spcPts val="700"/>
              </a:spcBef>
              <a:spcAft>
                <a:spcPts val="0"/>
              </a:spcAft>
              <a:buSzPts val="1400"/>
              <a:buChar char="•"/>
              <a:defRPr/>
            </a:lvl8pPr>
            <a:lvl9pPr indent="-317500" lvl="8" marL="4114800" rtl="0">
              <a:spcBef>
                <a:spcPts val="700"/>
              </a:spcBef>
              <a:spcAft>
                <a:spcPts val="0"/>
              </a:spcAft>
              <a:buSzPts val="1400"/>
              <a:buChar char="•"/>
              <a:defRPr/>
            </a:lvl9pPr>
          </a:lstStyle>
          <a:p/>
        </p:txBody>
      </p:sp>
      <p:sp>
        <p:nvSpPr>
          <p:cNvPr id="40" name="Google Shape;40;p9"/>
          <p:cNvSpPr txBox="1"/>
          <p:nvPr>
            <p:ph idx="12" type="sldNum"/>
          </p:nvPr>
        </p:nvSpPr>
        <p:spPr>
          <a:xfrm>
            <a:off x="8206582" y="6942137"/>
            <a:ext cx="266700" cy="285600"/>
          </a:xfrm>
          <a:prstGeom prst="rect">
            <a:avLst/>
          </a:prstGeom>
          <a:noFill/>
          <a:ln>
            <a:noFill/>
          </a:ln>
        </p:spPr>
        <p:txBody>
          <a:bodyPr anchorCtr="0" anchor="t" bIns="91425" lIns="91425" spcFirstLastPara="1" rIns="91425" wrap="square" tIns="91425">
            <a:noAutofit/>
          </a:bodyPr>
          <a:lstStyle>
            <a:lvl1pPr indent="0" lvl="0" marL="0" marR="0" rtl="0" algn="ctr">
              <a:buNone/>
              <a:defRPr/>
            </a:lvl1pPr>
            <a:lvl2pPr indent="0" lvl="1" marL="0" marR="0" rtl="0" algn="ctr">
              <a:buNone/>
              <a:defRPr/>
            </a:lvl2pPr>
            <a:lvl3pPr indent="0" lvl="2" marL="0" marR="0" rtl="0" algn="ctr">
              <a:buNone/>
              <a:defRPr/>
            </a:lvl3pPr>
            <a:lvl4pPr indent="0" lvl="3" marL="0" marR="0" rtl="0" algn="ctr">
              <a:buNone/>
              <a:defRPr/>
            </a:lvl4pPr>
            <a:lvl5pPr indent="0" lvl="4" marL="0" marR="0" rtl="0" algn="ctr">
              <a:buNone/>
              <a:defRPr/>
            </a:lvl5pPr>
            <a:lvl6pPr indent="0" lvl="5" marL="0" marR="0" rtl="0" algn="ctr">
              <a:buNone/>
              <a:defRPr/>
            </a:lvl6pPr>
            <a:lvl7pPr indent="0" lvl="6" marL="0" marR="0" rtl="0" algn="ctr">
              <a:buNone/>
              <a:defRPr/>
            </a:lvl7pPr>
            <a:lvl8pPr indent="0" lvl="7" marL="0" marR="0" rtl="0" algn="ctr">
              <a:buNone/>
              <a:defRPr/>
            </a:lvl8pPr>
            <a:lvl9pPr indent="0" lvl="8" marL="0" marR="0" rtl="0" algn="ctr">
              <a:buNone/>
              <a:defRPr/>
            </a:lvl9pPr>
          </a:lstStyle>
          <a:p>
            <a:pPr indent="-88900" lvl="0" marL="0" rtl="0" algn="ctr">
              <a:spcBef>
                <a:spcPts val="0"/>
              </a:spcBef>
              <a:spcAft>
                <a:spcPts val="0"/>
              </a:spcAft>
              <a:buSzPts val="1400"/>
              <a:buChar char="●"/>
            </a:pPr>
            <a:r>
              <a:t/>
            </a:r>
            <a:endParaRPr/>
          </a:p>
          <a:p>
            <a:pPr indent="139700" lvl="1" marL="0" rtl="0" algn="ctr">
              <a:spcBef>
                <a:spcPts val="0"/>
              </a:spcBef>
              <a:spcAft>
                <a:spcPts val="0"/>
              </a:spcAft>
              <a:buSzPts val="1400"/>
              <a:buChar char="○"/>
            </a:pPr>
            <a:r>
              <a:t/>
            </a:r>
            <a:endParaRPr/>
          </a:p>
          <a:p>
            <a:pPr indent="368300" lvl="2" marL="0" rtl="0" algn="ctr">
              <a:spcBef>
                <a:spcPts val="0"/>
              </a:spcBef>
              <a:spcAft>
                <a:spcPts val="0"/>
              </a:spcAft>
              <a:buSzPts val="1400"/>
              <a:buChar char="■"/>
            </a:pPr>
            <a:r>
              <a:t/>
            </a:r>
            <a:endParaRPr/>
          </a:p>
          <a:p>
            <a:pPr indent="596900" lvl="3" marL="0" rtl="0" algn="ctr">
              <a:spcBef>
                <a:spcPts val="0"/>
              </a:spcBef>
              <a:spcAft>
                <a:spcPts val="0"/>
              </a:spcAft>
              <a:buSzPts val="1400"/>
              <a:buChar char="●"/>
            </a:pPr>
            <a:r>
              <a:t/>
            </a:r>
            <a:endParaRPr/>
          </a:p>
          <a:p>
            <a:pPr indent="825500" lvl="4" marL="0" rtl="0" algn="ctr">
              <a:spcBef>
                <a:spcPts val="0"/>
              </a:spcBef>
              <a:spcAft>
                <a:spcPts val="0"/>
              </a:spcAft>
              <a:buSzPts val="1400"/>
              <a:buChar char="○"/>
            </a:pPr>
            <a:r>
              <a:t/>
            </a:r>
            <a:endParaRPr/>
          </a:p>
          <a:p>
            <a:pPr indent="1054100" lvl="5" marL="0" rtl="0" algn="ctr">
              <a:spcBef>
                <a:spcPts val="0"/>
              </a:spcBef>
              <a:spcAft>
                <a:spcPts val="0"/>
              </a:spcAft>
              <a:buSzPts val="1400"/>
              <a:buChar char="■"/>
            </a:pPr>
            <a:r>
              <a:t/>
            </a:r>
            <a:endParaRPr/>
          </a:p>
          <a:p>
            <a:pPr indent="1282700" lvl="6" marL="0" rtl="0" algn="ctr">
              <a:spcBef>
                <a:spcPts val="0"/>
              </a:spcBef>
              <a:spcAft>
                <a:spcPts val="0"/>
              </a:spcAft>
              <a:buSzPts val="1400"/>
              <a:buChar char="●"/>
            </a:pPr>
            <a:r>
              <a:t/>
            </a:r>
            <a:endParaRPr/>
          </a:p>
          <a:p>
            <a:pPr indent="1511300" lvl="7" marL="0" rtl="0" algn="ctr">
              <a:spcBef>
                <a:spcPts val="0"/>
              </a:spcBef>
              <a:spcAft>
                <a:spcPts val="0"/>
              </a:spcAft>
              <a:buSzPts val="1400"/>
              <a:buChar char="○"/>
            </a:pPr>
            <a:r>
              <a:t/>
            </a:r>
            <a:endParaRPr/>
          </a:p>
          <a:p>
            <a:pPr indent="1739900" lvl="8" marL="0" rtl="0" algn="ctr">
              <a:spcBef>
                <a:spcPts val="0"/>
              </a:spcBef>
              <a:spcAft>
                <a:spcPts val="0"/>
              </a:spcAft>
              <a:buSzPts val="1400"/>
              <a:buChar char="■"/>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6">
  <p:cSld name="Title &amp; Bullets copy 26">
    <p:spTree>
      <p:nvGrpSpPr>
        <p:cNvPr id="41" name="Shape 41"/>
        <p:cNvGrpSpPr/>
        <p:nvPr/>
      </p:nvGrpSpPr>
      <p:grpSpPr>
        <a:xfrm>
          <a:off x="0" y="0"/>
          <a:ext cx="0" cy="0"/>
          <a:chOff x="0" y="0"/>
          <a:chExt cx="0" cy="0"/>
        </a:xfrm>
      </p:grpSpPr>
      <p:sp>
        <p:nvSpPr>
          <p:cNvPr id="42" name="Google Shape;42;p10"/>
          <p:cNvSpPr txBox="1"/>
          <p:nvPr>
            <p:ph type="title"/>
          </p:nvPr>
        </p:nvSpPr>
        <p:spPr>
          <a:xfrm>
            <a:off x="762000" y="423862"/>
            <a:ext cx="8636100" cy="1776300"/>
          </a:xfrm>
          <a:prstGeom prst="rect">
            <a:avLst/>
          </a:prstGeom>
          <a:noFill/>
          <a:ln>
            <a:noFill/>
          </a:ln>
        </p:spPr>
        <p:txBody>
          <a:bodyPr anchorCtr="0" anchor="ctr" bIns="91425" lIns="91425" spcFirstLastPara="1" rIns="91425" wrap="square" tIns="91425">
            <a:noAutofit/>
          </a:bodyPr>
          <a:lstStyle>
            <a:lvl1pPr lvl="0" marL="40640" marR="4064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3" name="Google Shape;43;p10"/>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marR="40640" rtl="0">
              <a:spcBef>
                <a:spcPts val="700"/>
              </a:spcBef>
              <a:spcAft>
                <a:spcPts val="0"/>
              </a:spcAft>
              <a:buSzPts val="1400"/>
              <a:buChar char="•"/>
              <a:defRPr/>
            </a:lvl1pPr>
            <a:lvl2pPr indent="-317500" lvl="1" marL="914400" marR="40640" rtl="0">
              <a:spcBef>
                <a:spcPts val="600"/>
              </a:spcBef>
              <a:spcAft>
                <a:spcPts val="0"/>
              </a:spcAft>
              <a:buSzPts val="1400"/>
              <a:buFont typeface="Times New Roman"/>
              <a:buChar char="–"/>
              <a:defRPr/>
            </a:lvl2pPr>
            <a:lvl3pPr indent="-317500" lvl="2" marL="1371600" marR="40640" rtl="0">
              <a:spcBef>
                <a:spcPts val="500"/>
              </a:spcBef>
              <a:spcAft>
                <a:spcPts val="0"/>
              </a:spcAft>
              <a:buSzPts val="1400"/>
              <a:buChar char="•"/>
              <a:defRPr/>
            </a:lvl3pPr>
            <a:lvl4pPr indent="-317500" lvl="3" marL="1828800" marR="40640" rtl="0">
              <a:spcBef>
                <a:spcPts val="400"/>
              </a:spcBef>
              <a:spcAft>
                <a:spcPts val="0"/>
              </a:spcAft>
              <a:buSzPts val="1400"/>
              <a:buFont typeface="Times New Roman"/>
              <a:buChar char="–"/>
              <a:defRPr/>
            </a:lvl4pPr>
            <a:lvl5pPr indent="-317500" lvl="4" marL="2286000" marR="40640" rtl="0">
              <a:spcBef>
                <a:spcPts val="400"/>
              </a:spcBef>
              <a:spcAft>
                <a:spcPts val="0"/>
              </a:spcAft>
              <a:buSzPts val="1400"/>
              <a:buFont typeface="Times New Roman"/>
              <a:buChar char="»"/>
              <a:defRPr/>
            </a:lvl5pPr>
            <a:lvl6pPr indent="-317500" lvl="5" marL="2743200" rtl="0">
              <a:spcBef>
                <a:spcPts val="700"/>
              </a:spcBef>
              <a:spcAft>
                <a:spcPts val="0"/>
              </a:spcAft>
              <a:buSzPts val="1400"/>
              <a:buChar char="•"/>
              <a:defRPr/>
            </a:lvl6pPr>
            <a:lvl7pPr indent="-317500" lvl="6" marL="3200400" rtl="0">
              <a:spcBef>
                <a:spcPts val="700"/>
              </a:spcBef>
              <a:spcAft>
                <a:spcPts val="0"/>
              </a:spcAft>
              <a:buSzPts val="1400"/>
              <a:buChar char="•"/>
              <a:defRPr/>
            </a:lvl7pPr>
            <a:lvl8pPr indent="-317500" lvl="7" marL="3657600" rtl="0">
              <a:spcBef>
                <a:spcPts val="700"/>
              </a:spcBef>
              <a:spcAft>
                <a:spcPts val="0"/>
              </a:spcAft>
              <a:buSzPts val="1400"/>
              <a:buChar char="•"/>
              <a:defRPr/>
            </a:lvl8pPr>
            <a:lvl9pPr indent="-317500" lvl="8" marL="4114800" rtl="0">
              <a:spcBef>
                <a:spcPts val="700"/>
              </a:spcBef>
              <a:spcAft>
                <a:spcPts val="0"/>
              </a:spcAft>
              <a:buSzPts val="1400"/>
              <a:buChar char="•"/>
              <a:defRPr/>
            </a:lvl9pPr>
          </a:lstStyle>
          <a:p/>
        </p:txBody>
      </p:sp>
      <p:sp>
        <p:nvSpPr>
          <p:cNvPr id="44" name="Google Shape;44;p10"/>
          <p:cNvSpPr txBox="1"/>
          <p:nvPr>
            <p:ph idx="12" type="sldNum"/>
          </p:nvPr>
        </p:nvSpPr>
        <p:spPr>
          <a:xfrm>
            <a:off x="8206582" y="6942137"/>
            <a:ext cx="266700" cy="285600"/>
          </a:xfrm>
          <a:prstGeom prst="rect">
            <a:avLst/>
          </a:prstGeom>
          <a:noFill/>
          <a:ln>
            <a:noFill/>
          </a:ln>
        </p:spPr>
        <p:txBody>
          <a:bodyPr anchorCtr="0" anchor="t" bIns="91425" lIns="91425" spcFirstLastPara="1" rIns="91425" wrap="square" tIns="91425">
            <a:noAutofit/>
          </a:bodyPr>
          <a:lstStyle>
            <a:lvl1pPr indent="0" lvl="0" marL="0" marR="0" rtl="0" algn="ctr">
              <a:buNone/>
              <a:defRPr/>
            </a:lvl1pPr>
            <a:lvl2pPr indent="0" lvl="1" marL="0" marR="0" rtl="0" algn="ctr">
              <a:buNone/>
              <a:defRPr/>
            </a:lvl2pPr>
            <a:lvl3pPr indent="0" lvl="2" marL="0" marR="0" rtl="0" algn="ctr">
              <a:buNone/>
              <a:defRPr/>
            </a:lvl3pPr>
            <a:lvl4pPr indent="0" lvl="3" marL="0" marR="0" rtl="0" algn="ctr">
              <a:buNone/>
              <a:defRPr/>
            </a:lvl4pPr>
            <a:lvl5pPr indent="0" lvl="4" marL="0" marR="0" rtl="0" algn="ctr">
              <a:buNone/>
              <a:defRPr/>
            </a:lvl5pPr>
            <a:lvl6pPr indent="0" lvl="5" marL="0" marR="0" rtl="0" algn="ctr">
              <a:buNone/>
              <a:defRPr/>
            </a:lvl6pPr>
            <a:lvl7pPr indent="0" lvl="6" marL="0" marR="0" rtl="0" algn="ctr">
              <a:buNone/>
              <a:defRPr/>
            </a:lvl7pPr>
            <a:lvl8pPr indent="0" lvl="7" marL="0" marR="0" rtl="0" algn="ctr">
              <a:buNone/>
              <a:defRPr/>
            </a:lvl8pPr>
            <a:lvl9pPr indent="0" lvl="8" marL="0" marR="0" rtl="0" algn="ctr">
              <a:buNone/>
              <a:defRPr/>
            </a:lvl9pPr>
          </a:lstStyle>
          <a:p>
            <a:pPr indent="-88900" lvl="0" marL="0" rtl="0" algn="ctr">
              <a:spcBef>
                <a:spcPts val="0"/>
              </a:spcBef>
              <a:spcAft>
                <a:spcPts val="0"/>
              </a:spcAft>
              <a:buSzPts val="1400"/>
              <a:buChar char="●"/>
            </a:pPr>
            <a:r>
              <a:t/>
            </a:r>
            <a:endParaRPr/>
          </a:p>
          <a:p>
            <a:pPr indent="139700" lvl="1" marL="0" rtl="0" algn="ctr">
              <a:spcBef>
                <a:spcPts val="0"/>
              </a:spcBef>
              <a:spcAft>
                <a:spcPts val="0"/>
              </a:spcAft>
              <a:buSzPts val="1400"/>
              <a:buChar char="○"/>
            </a:pPr>
            <a:r>
              <a:t/>
            </a:r>
            <a:endParaRPr/>
          </a:p>
          <a:p>
            <a:pPr indent="368300" lvl="2" marL="0" rtl="0" algn="ctr">
              <a:spcBef>
                <a:spcPts val="0"/>
              </a:spcBef>
              <a:spcAft>
                <a:spcPts val="0"/>
              </a:spcAft>
              <a:buSzPts val="1400"/>
              <a:buChar char="■"/>
            </a:pPr>
            <a:r>
              <a:t/>
            </a:r>
            <a:endParaRPr/>
          </a:p>
          <a:p>
            <a:pPr indent="596900" lvl="3" marL="0" rtl="0" algn="ctr">
              <a:spcBef>
                <a:spcPts val="0"/>
              </a:spcBef>
              <a:spcAft>
                <a:spcPts val="0"/>
              </a:spcAft>
              <a:buSzPts val="1400"/>
              <a:buChar char="●"/>
            </a:pPr>
            <a:r>
              <a:t/>
            </a:r>
            <a:endParaRPr/>
          </a:p>
          <a:p>
            <a:pPr indent="825500" lvl="4" marL="0" rtl="0" algn="ctr">
              <a:spcBef>
                <a:spcPts val="0"/>
              </a:spcBef>
              <a:spcAft>
                <a:spcPts val="0"/>
              </a:spcAft>
              <a:buSzPts val="1400"/>
              <a:buChar char="○"/>
            </a:pPr>
            <a:r>
              <a:t/>
            </a:r>
            <a:endParaRPr/>
          </a:p>
          <a:p>
            <a:pPr indent="1054100" lvl="5" marL="0" rtl="0" algn="ctr">
              <a:spcBef>
                <a:spcPts val="0"/>
              </a:spcBef>
              <a:spcAft>
                <a:spcPts val="0"/>
              </a:spcAft>
              <a:buSzPts val="1400"/>
              <a:buChar char="■"/>
            </a:pPr>
            <a:r>
              <a:t/>
            </a:r>
            <a:endParaRPr/>
          </a:p>
          <a:p>
            <a:pPr indent="1282700" lvl="6" marL="0" rtl="0" algn="ctr">
              <a:spcBef>
                <a:spcPts val="0"/>
              </a:spcBef>
              <a:spcAft>
                <a:spcPts val="0"/>
              </a:spcAft>
              <a:buSzPts val="1400"/>
              <a:buChar char="●"/>
            </a:pPr>
            <a:r>
              <a:t/>
            </a:r>
            <a:endParaRPr/>
          </a:p>
          <a:p>
            <a:pPr indent="1511300" lvl="7" marL="0" rtl="0" algn="ctr">
              <a:spcBef>
                <a:spcPts val="0"/>
              </a:spcBef>
              <a:spcAft>
                <a:spcPts val="0"/>
              </a:spcAft>
              <a:buSzPts val="1400"/>
              <a:buChar char="○"/>
            </a:pPr>
            <a:r>
              <a:t/>
            </a:r>
            <a:endParaRPr/>
          </a:p>
          <a:p>
            <a:pPr indent="1739900" lvl="8" marL="0" rtl="0" algn="ctr">
              <a:spcBef>
                <a:spcPts val="0"/>
              </a:spcBef>
              <a:spcAft>
                <a:spcPts val="0"/>
              </a:spcAft>
              <a:buSzPts val="1400"/>
              <a:buChar char="■"/>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11" Type="http://schemas.openxmlformats.org/officeDocument/2006/relationships/slideLayout" Target="../slideLayouts/slideLayout27.xml"/><Relationship Id="rId10" Type="http://schemas.openxmlformats.org/officeDocument/2006/relationships/slideLayout" Target="../slideLayouts/slideLayout26.xml"/><Relationship Id="rId12" Type="http://schemas.openxmlformats.org/officeDocument/2006/relationships/theme" Target="../theme/theme2.xml"/><Relationship Id="rId9" Type="http://schemas.openxmlformats.org/officeDocument/2006/relationships/slideLayout" Target="../slideLayouts/slideLayout25.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theme" Target="../theme/theme6.xml"/><Relationship Id="rId12" Type="http://schemas.openxmlformats.org/officeDocument/2006/relationships/slideLayout" Target="../slideLayouts/slideLayout39.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62000" y="0"/>
            <a:ext cx="8636000" cy="2624138"/>
          </a:xfrm>
          <a:prstGeom prst="rect">
            <a:avLst/>
          </a:prstGeom>
          <a:noFill/>
          <a:ln>
            <a:noFill/>
          </a:ln>
        </p:spPr>
        <p:txBody>
          <a:bodyPr anchorCtr="0" anchor="ctr" bIns="91425" lIns="91425" spcFirstLastPara="1" rIns="91425" wrap="square" tIns="91425">
            <a:noAutofit/>
          </a:bodyPr>
          <a:lstStyle>
            <a:lvl1pPr indent="-91439" lvl="0" marL="40639" marR="40639" rtl="0" algn="ctr">
              <a:spcBef>
                <a:spcPts val="0"/>
              </a:spcBef>
              <a:spcAft>
                <a:spcPts val="0"/>
              </a:spcAft>
              <a:buSzPts val="1400"/>
              <a:buChar char="●"/>
              <a:defRPr/>
            </a:lvl1pPr>
            <a:lvl2pPr indent="137161" lvl="1" marL="40639" marR="40639" rtl="0" algn="ctr">
              <a:spcBef>
                <a:spcPts val="0"/>
              </a:spcBef>
              <a:spcAft>
                <a:spcPts val="0"/>
              </a:spcAft>
              <a:buSzPts val="1400"/>
              <a:buChar char="○"/>
              <a:defRPr/>
            </a:lvl2pPr>
            <a:lvl3pPr indent="365761" lvl="2" marL="40639" marR="40639" rtl="0" algn="ctr">
              <a:spcBef>
                <a:spcPts val="0"/>
              </a:spcBef>
              <a:spcAft>
                <a:spcPts val="0"/>
              </a:spcAft>
              <a:buSzPts val="1400"/>
              <a:buChar char="■"/>
              <a:defRPr/>
            </a:lvl3pPr>
            <a:lvl4pPr indent="594361" lvl="3" marL="40639" marR="40639" rtl="0" algn="ctr">
              <a:spcBef>
                <a:spcPts val="0"/>
              </a:spcBef>
              <a:spcAft>
                <a:spcPts val="0"/>
              </a:spcAft>
              <a:buSzPts val="1400"/>
              <a:buChar char="●"/>
              <a:defRPr/>
            </a:lvl4pPr>
            <a:lvl5pPr indent="822961" lvl="4" marL="40639" marR="40639" rtl="0" algn="ctr">
              <a:spcBef>
                <a:spcPts val="0"/>
              </a:spcBef>
              <a:spcAft>
                <a:spcPts val="0"/>
              </a:spcAft>
              <a:buSzPts val="1400"/>
              <a:buChar char="○"/>
              <a:defRPr/>
            </a:lvl5pPr>
            <a:lvl6pPr indent="1051561" lvl="5" marL="40639" marR="40639" rtl="0" algn="ctr">
              <a:spcBef>
                <a:spcPts val="0"/>
              </a:spcBef>
              <a:spcAft>
                <a:spcPts val="0"/>
              </a:spcAft>
              <a:buSzPts val="1400"/>
              <a:buChar char="■"/>
              <a:defRPr/>
            </a:lvl6pPr>
            <a:lvl7pPr indent="1280161" lvl="6" marL="40639" marR="40639" rtl="0" algn="ctr">
              <a:spcBef>
                <a:spcPts val="0"/>
              </a:spcBef>
              <a:spcAft>
                <a:spcPts val="0"/>
              </a:spcAft>
              <a:buSzPts val="1400"/>
              <a:buChar char="●"/>
              <a:defRPr/>
            </a:lvl7pPr>
            <a:lvl8pPr indent="1508761" lvl="7" marL="40639" marR="40639" rtl="0" algn="ctr">
              <a:spcBef>
                <a:spcPts val="0"/>
              </a:spcBef>
              <a:spcAft>
                <a:spcPts val="0"/>
              </a:spcAft>
              <a:buSzPts val="1400"/>
              <a:buChar char="○"/>
              <a:defRPr/>
            </a:lvl8pPr>
            <a:lvl9pPr indent="1737361" lvl="8" marL="40639" marR="40639" rtl="0" algn="ctr">
              <a:spcBef>
                <a:spcPts val="0"/>
              </a:spcBef>
              <a:spcAft>
                <a:spcPts val="0"/>
              </a:spcAft>
              <a:buSzPts val="1400"/>
              <a:buChar char="■"/>
              <a:defRPr/>
            </a:lvl9pPr>
          </a:lstStyle>
          <a:p/>
        </p:txBody>
      </p:sp>
      <p:sp>
        <p:nvSpPr>
          <p:cNvPr id="7" name="Google Shape;7;p1"/>
          <p:cNvSpPr txBox="1"/>
          <p:nvPr>
            <p:ph idx="1" type="body"/>
          </p:nvPr>
        </p:nvSpPr>
        <p:spPr>
          <a:xfrm>
            <a:off x="762000" y="2200275"/>
            <a:ext cx="8636000" cy="5419725"/>
          </a:xfrm>
          <a:prstGeom prst="rect">
            <a:avLst/>
          </a:prstGeom>
          <a:noFill/>
          <a:ln>
            <a:noFill/>
          </a:ln>
        </p:spPr>
        <p:txBody>
          <a:bodyPr anchorCtr="0" anchor="t" bIns="91425" lIns="91425" spcFirstLastPara="1" rIns="91425" wrap="square" tIns="91425">
            <a:noAutofit/>
          </a:bodyPr>
          <a:lstStyle>
            <a:lvl1pPr indent="-317500" lvl="0" marL="457200" marR="40639" rtl="0" algn="l">
              <a:spcBef>
                <a:spcPts val="700"/>
              </a:spcBef>
              <a:spcAft>
                <a:spcPts val="0"/>
              </a:spcAft>
              <a:buSzPts val="1400"/>
              <a:buFont typeface="Times New Roman"/>
              <a:buChar char="•"/>
              <a:defRPr/>
            </a:lvl1pPr>
            <a:lvl2pPr indent="-317500" lvl="1" marL="914400" marR="40639" rtl="0" algn="l">
              <a:spcBef>
                <a:spcPts val="600"/>
              </a:spcBef>
              <a:spcAft>
                <a:spcPts val="0"/>
              </a:spcAft>
              <a:buSzPts val="1400"/>
              <a:buFont typeface="Times New Roman"/>
              <a:buChar char="–"/>
              <a:defRPr/>
            </a:lvl2pPr>
            <a:lvl3pPr indent="-317500" lvl="2" marL="1371600" marR="40639" rtl="0" algn="l">
              <a:spcBef>
                <a:spcPts val="500"/>
              </a:spcBef>
              <a:spcAft>
                <a:spcPts val="0"/>
              </a:spcAft>
              <a:buSzPts val="1400"/>
              <a:buFont typeface="Times New Roman"/>
              <a:buChar char="•"/>
              <a:defRPr/>
            </a:lvl3pPr>
            <a:lvl4pPr indent="-317500" lvl="3" marL="1828800" marR="40639" rtl="0" algn="l">
              <a:spcBef>
                <a:spcPts val="400"/>
              </a:spcBef>
              <a:spcAft>
                <a:spcPts val="0"/>
              </a:spcAft>
              <a:buSzPts val="1400"/>
              <a:buFont typeface="Times New Roman"/>
              <a:buChar char="–"/>
              <a:defRPr/>
            </a:lvl4pPr>
            <a:lvl5pPr indent="-317500" lvl="4" marL="2286000" marR="40639" rtl="0" algn="l">
              <a:spcBef>
                <a:spcPts val="400"/>
              </a:spcBef>
              <a:spcAft>
                <a:spcPts val="0"/>
              </a:spcAft>
              <a:buSzPts val="1400"/>
              <a:buFont typeface="Times New Roman"/>
              <a:buChar char="»"/>
              <a:defRPr/>
            </a:lvl5pPr>
            <a:lvl6pPr indent="-317500" lvl="5" marL="2743200" marR="40639" rtl="0" algn="l">
              <a:spcBef>
                <a:spcPts val="700"/>
              </a:spcBef>
              <a:spcAft>
                <a:spcPts val="0"/>
              </a:spcAft>
              <a:buSzPts val="1400"/>
              <a:buFont typeface="Times New Roman"/>
              <a:buChar char="•"/>
              <a:defRPr/>
            </a:lvl6pPr>
            <a:lvl7pPr indent="-317500" lvl="6" marL="3200400" marR="40639" rtl="0" algn="l">
              <a:spcBef>
                <a:spcPts val="700"/>
              </a:spcBef>
              <a:spcAft>
                <a:spcPts val="0"/>
              </a:spcAft>
              <a:buSzPts val="1400"/>
              <a:buFont typeface="Times New Roman"/>
              <a:buChar char="•"/>
              <a:defRPr/>
            </a:lvl7pPr>
            <a:lvl8pPr indent="-317500" lvl="7" marL="3657600" marR="40639" rtl="0" algn="l">
              <a:spcBef>
                <a:spcPts val="700"/>
              </a:spcBef>
              <a:spcAft>
                <a:spcPts val="0"/>
              </a:spcAft>
              <a:buSzPts val="1400"/>
              <a:buFont typeface="Times New Roman"/>
              <a:buChar char="•"/>
              <a:defRPr/>
            </a:lvl8pPr>
            <a:lvl9pPr indent="-317500" lvl="8" marL="4114800" marR="40639" rtl="0" algn="l">
              <a:spcBef>
                <a:spcPts val="700"/>
              </a:spcBef>
              <a:spcAft>
                <a:spcPts val="0"/>
              </a:spcAft>
              <a:buSzPts val="1400"/>
              <a:buFont typeface="Times New Roman"/>
              <a:buChar char="•"/>
              <a:defRPr/>
            </a:lvl9pPr>
          </a:lstStyle>
          <a:p/>
        </p:txBody>
      </p:sp>
      <p:sp>
        <p:nvSpPr>
          <p:cNvPr id="8" name="Google Shape;8;p1"/>
          <p:cNvSpPr txBox="1"/>
          <p:nvPr>
            <p:ph idx="12" type="sldNum"/>
          </p:nvPr>
        </p:nvSpPr>
        <p:spPr>
          <a:xfrm>
            <a:off x="8193881" y="6942137"/>
            <a:ext cx="292101" cy="297248"/>
          </a:xfrm>
          <a:prstGeom prst="rect">
            <a:avLst/>
          </a:prstGeom>
          <a:noFill/>
          <a:ln>
            <a:noFill/>
          </a:ln>
        </p:spPr>
        <p:txBody>
          <a:bodyPr anchorCtr="0" anchor="t" bIns="91425" lIns="91425" spcFirstLastPara="1" rIns="91425" wrap="square" tIns="91425">
            <a:noAutofit/>
          </a:bodyPr>
          <a:lstStyle>
            <a:lvl1pPr indent="0" lvl="0" marL="0" marR="0" rtl="0" algn="ctr">
              <a:buNone/>
              <a:defRPr/>
            </a:lvl1pPr>
            <a:lvl2pPr indent="0" lvl="1" marL="0" marR="0" rtl="0" algn="ctr">
              <a:buNone/>
              <a:defRPr/>
            </a:lvl2pPr>
            <a:lvl3pPr indent="0" lvl="2" marL="0" marR="0" rtl="0" algn="ctr">
              <a:buNone/>
              <a:defRPr/>
            </a:lvl3pPr>
            <a:lvl4pPr indent="0" lvl="3" marL="0" marR="0" rtl="0" algn="ctr">
              <a:buNone/>
              <a:defRPr/>
            </a:lvl4pPr>
            <a:lvl5pPr indent="0" lvl="4" marL="0" marR="0" rtl="0" algn="ctr">
              <a:buNone/>
              <a:defRPr/>
            </a:lvl5pPr>
            <a:lvl6pPr indent="0" lvl="5" marL="0" marR="0" rtl="0" algn="ctr">
              <a:buNone/>
              <a:defRPr/>
            </a:lvl6pPr>
            <a:lvl7pPr indent="0" lvl="6" marL="0" marR="0" rtl="0" algn="ctr">
              <a:buNone/>
              <a:defRPr/>
            </a:lvl7pPr>
            <a:lvl8pPr indent="0" lvl="7" marL="0" marR="0" rtl="0" algn="ctr">
              <a:buNone/>
              <a:defRPr/>
            </a:lvl8pPr>
            <a:lvl9pPr indent="0" lvl="8" marL="0" marR="0" rtl="0" algn="ctr">
              <a:buNone/>
              <a:defRPr/>
            </a:lvl9pPr>
          </a:lstStyle>
          <a:p>
            <a:pPr indent="-88900" lvl="0" marL="0" rtl="0" algn="ctr">
              <a:spcBef>
                <a:spcPts val="0"/>
              </a:spcBef>
              <a:spcAft>
                <a:spcPts val="0"/>
              </a:spcAft>
              <a:buSzPts val="1400"/>
              <a:buChar char="●"/>
            </a:pPr>
            <a:r>
              <a:t/>
            </a:r>
            <a:endParaRPr/>
          </a:p>
          <a:p>
            <a:pPr indent="139700" lvl="1" marL="0" rtl="0" algn="ctr">
              <a:spcBef>
                <a:spcPts val="0"/>
              </a:spcBef>
              <a:spcAft>
                <a:spcPts val="0"/>
              </a:spcAft>
              <a:buSzPts val="1400"/>
              <a:buChar char="○"/>
            </a:pPr>
            <a:r>
              <a:t/>
            </a:r>
            <a:endParaRPr/>
          </a:p>
          <a:p>
            <a:pPr indent="368300" lvl="2" marL="0" rtl="0" algn="ctr">
              <a:spcBef>
                <a:spcPts val="0"/>
              </a:spcBef>
              <a:spcAft>
                <a:spcPts val="0"/>
              </a:spcAft>
              <a:buSzPts val="1400"/>
              <a:buChar char="■"/>
            </a:pPr>
            <a:r>
              <a:t/>
            </a:r>
            <a:endParaRPr/>
          </a:p>
          <a:p>
            <a:pPr indent="596900" lvl="3" marL="0" rtl="0" algn="ctr">
              <a:spcBef>
                <a:spcPts val="0"/>
              </a:spcBef>
              <a:spcAft>
                <a:spcPts val="0"/>
              </a:spcAft>
              <a:buSzPts val="1400"/>
              <a:buChar char="●"/>
            </a:pPr>
            <a:r>
              <a:t/>
            </a:r>
            <a:endParaRPr/>
          </a:p>
          <a:p>
            <a:pPr indent="825500" lvl="4" marL="0" rtl="0" algn="ctr">
              <a:spcBef>
                <a:spcPts val="0"/>
              </a:spcBef>
              <a:spcAft>
                <a:spcPts val="0"/>
              </a:spcAft>
              <a:buSzPts val="1400"/>
              <a:buChar char="○"/>
            </a:pPr>
            <a:r>
              <a:t/>
            </a:r>
            <a:endParaRPr/>
          </a:p>
          <a:p>
            <a:pPr indent="1054100" lvl="5" marL="0" rtl="0" algn="ctr">
              <a:spcBef>
                <a:spcPts val="0"/>
              </a:spcBef>
              <a:spcAft>
                <a:spcPts val="0"/>
              </a:spcAft>
              <a:buSzPts val="1400"/>
              <a:buChar char="■"/>
            </a:pPr>
            <a:r>
              <a:t/>
            </a:r>
            <a:endParaRPr/>
          </a:p>
          <a:p>
            <a:pPr indent="1282700" lvl="6" marL="0" rtl="0" algn="ctr">
              <a:spcBef>
                <a:spcPts val="0"/>
              </a:spcBef>
              <a:spcAft>
                <a:spcPts val="0"/>
              </a:spcAft>
              <a:buSzPts val="1400"/>
              <a:buChar char="●"/>
            </a:pPr>
            <a:r>
              <a:t/>
            </a:r>
            <a:endParaRPr/>
          </a:p>
          <a:p>
            <a:pPr indent="1511300" lvl="7" marL="0" rtl="0" algn="ctr">
              <a:spcBef>
                <a:spcPts val="0"/>
              </a:spcBef>
              <a:spcAft>
                <a:spcPts val="0"/>
              </a:spcAft>
              <a:buSzPts val="1400"/>
              <a:buChar char="○"/>
            </a:pPr>
            <a:r>
              <a:t/>
            </a:r>
            <a:endParaRPr/>
          </a:p>
          <a:p>
            <a:pPr indent="1739900" lvl="8" marL="0" rtl="0" algn="ctr">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8" name="Shape 48"/>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62" name="Shape 62"/>
        <p:cNvGrpSpPr/>
        <p:nvPr/>
      </p:nvGrpSpPr>
      <p:grpSpPr>
        <a:xfrm>
          <a:off x="0" y="0"/>
          <a:ext cx="0" cy="0"/>
          <a:chOff x="0" y="0"/>
          <a:chExt cx="0" cy="0"/>
        </a:xfrm>
      </p:grpSpPr>
      <p:sp>
        <p:nvSpPr>
          <p:cNvPr id="63" name="Google Shape;63;p19"/>
          <p:cNvSpPr txBox="1"/>
          <p:nvPr>
            <p:ph type="title"/>
          </p:nvPr>
        </p:nvSpPr>
        <p:spPr>
          <a:xfrm>
            <a:off x="346333" y="551852"/>
            <a:ext cx="9467400" cy="1086600"/>
          </a:xfrm>
          <a:prstGeom prst="rect">
            <a:avLst/>
          </a:prstGeom>
          <a:noFill/>
          <a:ln>
            <a:noFill/>
          </a:ln>
        </p:spPr>
        <p:txBody>
          <a:bodyPr anchorCtr="0" anchor="b" bIns="112875" lIns="112875" spcFirstLastPara="1" rIns="112875" wrap="square" tIns="112875">
            <a:noAutofit/>
          </a:bodyPr>
          <a:lstStyle>
            <a:lvl1pPr lvl="0" rtl="0">
              <a:spcBef>
                <a:spcPts val="0"/>
              </a:spcBef>
              <a:spcAft>
                <a:spcPts val="0"/>
              </a:spcAft>
              <a:buClr>
                <a:schemeClr val="dk2"/>
              </a:buClr>
              <a:buSzPts val="3700"/>
              <a:buFont typeface="Oswald"/>
              <a:buNone/>
              <a:defRPr sz="3700">
                <a:solidFill>
                  <a:schemeClr val="dk2"/>
                </a:solidFill>
                <a:latin typeface="Oswald"/>
                <a:ea typeface="Oswald"/>
                <a:cs typeface="Oswald"/>
                <a:sym typeface="Oswald"/>
              </a:defRPr>
            </a:lvl1pPr>
            <a:lvl2pPr lvl="1" rtl="0">
              <a:spcBef>
                <a:spcPts val="0"/>
              </a:spcBef>
              <a:spcAft>
                <a:spcPts val="0"/>
              </a:spcAft>
              <a:buClr>
                <a:schemeClr val="dk2"/>
              </a:buClr>
              <a:buSzPts val="3700"/>
              <a:buFont typeface="Oswald"/>
              <a:buNone/>
              <a:defRPr sz="3700">
                <a:solidFill>
                  <a:schemeClr val="dk2"/>
                </a:solidFill>
                <a:latin typeface="Oswald"/>
                <a:ea typeface="Oswald"/>
                <a:cs typeface="Oswald"/>
                <a:sym typeface="Oswald"/>
              </a:defRPr>
            </a:lvl2pPr>
            <a:lvl3pPr lvl="2" rtl="0">
              <a:spcBef>
                <a:spcPts val="0"/>
              </a:spcBef>
              <a:spcAft>
                <a:spcPts val="0"/>
              </a:spcAft>
              <a:buClr>
                <a:schemeClr val="dk2"/>
              </a:buClr>
              <a:buSzPts val="3700"/>
              <a:buFont typeface="Oswald"/>
              <a:buNone/>
              <a:defRPr sz="3700">
                <a:solidFill>
                  <a:schemeClr val="dk2"/>
                </a:solidFill>
                <a:latin typeface="Oswald"/>
                <a:ea typeface="Oswald"/>
                <a:cs typeface="Oswald"/>
                <a:sym typeface="Oswald"/>
              </a:defRPr>
            </a:lvl3pPr>
            <a:lvl4pPr lvl="3" rtl="0">
              <a:spcBef>
                <a:spcPts val="0"/>
              </a:spcBef>
              <a:spcAft>
                <a:spcPts val="0"/>
              </a:spcAft>
              <a:buClr>
                <a:schemeClr val="dk2"/>
              </a:buClr>
              <a:buSzPts val="3700"/>
              <a:buFont typeface="Oswald"/>
              <a:buNone/>
              <a:defRPr sz="3700">
                <a:solidFill>
                  <a:schemeClr val="dk2"/>
                </a:solidFill>
                <a:latin typeface="Oswald"/>
                <a:ea typeface="Oswald"/>
                <a:cs typeface="Oswald"/>
                <a:sym typeface="Oswald"/>
              </a:defRPr>
            </a:lvl4pPr>
            <a:lvl5pPr lvl="4" rtl="0">
              <a:spcBef>
                <a:spcPts val="0"/>
              </a:spcBef>
              <a:spcAft>
                <a:spcPts val="0"/>
              </a:spcAft>
              <a:buClr>
                <a:schemeClr val="dk2"/>
              </a:buClr>
              <a:buSzPts val="3700"/>
              <a:buFont typeface="Oswald"/>
              <a:buNone/>
              <a:defRPr sz="3700">
                <a:solidFill>
                  <a:schemeClr val="dk2"/>
                </a:solidFill>
                <a:latin typeface="Oswald"/>
                <a:ea typeface="Oswald"/>
                <a:cs typeface="Oswald"/>
                <a:sym typeface="Oswald"/>
              </a:defRPr>
            </a:lvl5pPr>
            <a:lvl6pPr lvl="5" rtl="0">
              <a:spcBef>
                <a:spcPts val="0"/>
              </a:spcBef>
              <a:spcAft>
                <a:spcPts val="0"/>
              </a:spcAft>
              <a:buClr>
                <a:schemeClr val="dk2"/>
              </a:buClr>
              <a:buSzPts val="3700"/>
              <a:buFont typeface="Oswald"/>
              <a:buNone/>
              <a:defRPr sz="3700">
                <a:solidFill>
                  <a:schemeClr val="dk2"/>
                </a:solidFill>
                <a:latin typeface="Oswald"/>
                <a:ea typeface="Oswald"/>
                <a:cs typeface="Oswald"/>
                <a:sym typeface="Oswald"/>
              </a:defRPr>
            </a:lvl6pPr>
            <a:lvl7pPr lvl="6" rtl="0">
              <a:spcBef>
                <a:spcPts val="0"/>
              </a:spcBef>
              <a:spcAft>
                <a:spcPts val="0"/>
              </a:spcAft>
              <a:buClr>
                <a:schemeClr val="dk2"/>
              </a:buClr>
              <a:buSzPts val="3700"/>
              <a:buFont typeface="Oswald"/>
              <a:buNone/>
              <a:defRPr sz="3700">
                <a:solidFill>
                  <a:schemeClr val="dk2"/>
                </a:solidFill>
                <a:latin typeface="Oswald"/>
                <a:ea typeface="Oswald"/>
                <a:cs typeface="Oswald"/>
                <a:sym typeface="Oswald"/>
              </a:defRPr>
            </a:lvl7pPr>
            <a:lvl8pPr lvl="7" rtl="0">
              <a:spcBef>
                <a:spcPts val="0"/>
              </a:spcBef>
              <a:spcAft>
                <a:spcPts val="0"/>
              </a:spcAft>
              <a:buClr>
                <a:schemeClr val="dk2"/>
              </a:buClr>
              <a:buSzPts val="3700"/>
              <a:buFont typeface="Oswald"/>
              <a:buNone/>
              <a:defRPr sz="3700">
                <a:solidFill>
                  <a:schemeClr val="dk2"/>
                </a:solidFill>
                <a:latin typeface="Oswald"/>
                <a:ea typeface="Oswald"/>
                <a:cs typeface="Oswald"/>
                <a:sym typeface="Oswald"/>
              </a:defRPr>
            </a:lvl8pPr>
            <a:lvl9pPr lvl="8" rtl="0">
              <a:spcBef>
                <a:spcPts val="0"/>
              </a:spcBef>
              <a:spcAft>
                <a:spcPts val="0"/>
              </a:spcAft>
              <a:buClr>
                <a:schemeClr val="dk2"/>
              </a:buClr>
              <a:buSzPts val="3700"/>
              <a:buFont typeface="Oswald"/>
              <a:buNone/>
              <a:defRPr sz="3700">
                <a:solidFill>
                  <a:schemeClr val="dk2"/>
                </a:solidFill>
                <a:latin typeface="Oswald"/>
                <a:ea typeface="Oswald"/>
                <a:cs typeface="Oswald"/>
                <a:sym typeface="Oswald"/>
              </a:defRPr>
            </a:lvl9pPr>
          </a:lstStyle>
          <a:p/>
        </p:txBody>
      </p:sp>
      <p:sp>
        <p:nvSpPr>
          <p:cNvPr id="64" name="Google Shape;64;p19"/>
          <p:cNvSpPr txBox="1"/>
          <p:nvPr>
            <p:ph idx="1" type="body"/>
          </p:nvPr>
        </p:nvSpPr>
        <p:spPr>
          <a:xfrm>
            <a:off x="346333" y="2176037"/>
            <a:ext cx="9467400" cy="4592400"/>
          </a:xfrm>
          <a:prstGeom prst="rect">
            <a:avLst/>
          </a:prstGeom>
          <a:noFill/>
          <a:ln>
            <a:noFill/>
          </a:ln>
        </p:spPr>
        <p:txBody>
          <a:bodyPr anchorCtr="0" anchor="t" bIns="112875" lIns="112875" spcFirstLastPara="1" rIns="112875" wrap="square" tIns="112875">
            <a:noAutofit/>
          </a:bodyPr>
          <a:lstStyle>
            <a:lvl1pPr indent="-368300" lvl="0" marL="457200" rtl="0">
              <a:lnSpc>
                <a:spcPct val="115000"/>
              </a:lnSpc>
              <a:spcBef>
                <a:spcPts val="0"/>
              </a:spcBef>
              <a:spcAft>
                <a:spcPts val="0"/>
              </a:spcAft>
              <a:buClr>
                <a:schemeClr val="dk2"/>
              </a:buClr>
              <a:buSzPts val="2200"/>
              <a:buFont typeface="Source Code Pro"/>
              <a:buChar char="●"/>
              <a:defRPr sz="2200">
                <a:solidFill>
                  <a:schemeClr val="dk2"/>
                </a:solidFill>
                <a:latin typeface="Source Code Pro"/>
                <a:ea typeface="Source Code Pro"/>
                <a:cs typeface="Source Code Pro"/>
                <a:sym typeface="Source Code Pro"/>
              </a:defRPr>
            </a:lvl1pPr>
            <a:lvl2pPr indent="-336550" lvl="1" marL="914400" rtl="0">
              <a:lnSpc>
                <a:spcPct val="115000"/>
              </a:lnSpc>
              <a:spcBef>
                <a:spcPts val="2000"/>
              </a:spcBef>
              <a:spcAft>
                <a:spcPts val="0"/>
              </a:spcAft>
              <a:buClr>
                <a:schemeClr val="dk2"/>
              </a:buClr>
              <a:buSzPts val="1700"/>
              <a:buFont typeface="Source Code Pro"/>
              <a:buChar char="○"/>
              <a:defRPr sz="1700">
                <a:solidFill>
                  <a:schemeClr val="dk2"/>
                </a:solidFill>
                <a:latin typeface="Source Code Pro"/>
                <a:ea typeface="Source Code Pro"/>
                <a:cs typeface="Source Code Pro"/>
                <a:sym typeface="Source Code Pro"/>
              </a:defRPr>
            </a:lvl2pPr>
            <a:lvl3pPr indent="-336550" lvl="2" marL="1371600" rtl="0">
              <a:lnSpc>
                <a:spcPct val="115000"/>
              </a:lnSpc>
              <a:spcBef>
                <a:spcPts val="2000"/>
              </a:spcBef>
              <a:spcAft>
                <a:spcPts val="0"/>
              </a:spcAft>
              <a:buClr>
                <a:schemeClr val="dk2"/>
              </a:buClr>
              <a:buSzPts val="1700"/>
              <a:buFont typeface="Source Code Pro"/>
              <a:buChar char="■"/>
              <a:defRPr sz="1700">
                <a:solidFill>
                  <a:schemeClr val="dk2"/>
                </a:solidFill>
                <a:latin typeface="Source Code Pro"/>
                <a:ea typeface="Source Code Pro"/>
                <a:cs typeface="Source Code Pro"/>
                <a:sym typeface="Source Code Pro"/>
              </a:defRPr>
            </a:lvl3pPr>
            <a:lvl4pPr indent="-336550" lvl="3" marL="1828800" rtl="0">
              <a:lnSpc>
                <a:spcPct val="115000"/>
              </a:lnSpc>
              <a:spcBef>
                <a:spcPts val="2000"/>
              </a:spcBef>
              <a:spcAft>
                <a:spcPts val="0"/>
              </a:spcAft>
              <a:buClr>
                <a:schemeClr val="dk2"/>
              </a:buClr>
              <a:buSzPts val="1700"/>
              <a:buFont typeface="Source Code Pro"/>
              <a:buChar char="●"/>
              <a:defRPr sz="1700">
                <a:solidFill>
                  <a:schemeClr val="dk2"/>
                </a:solidFill>
                <a:latin typeface="Source Code Pro"/>
                <a:ea typeface="Source Code Pro"/>
                <a:cs typeface="Source Code Pro"/>
                <a:sym typeface="Source Code Pro"/>
              </a:defRPr>
            </a:lvl4pPr>
            <a:lvl5pPr indent="-336550" lvl="4" marL="2286000" rtl="0">
              <a:lnSpc>
                <a:spcPct val="115000"/>
              </a:lnSpc>
              <a:spcBef>
                <a:spcPts val="2000"/>
              </a:spcBef>
              <a:spcAft>
                <a:spcPts val="0"/>
              </a:spcAft>
              <a:buClr>
                <a:schemeClr val="dk2"/>
              </a:buClr>
              <a:buSzPts val="1700"/>
              <a:buFont typeface="Source Code Pro"/>
              <a:buChar char="○"/>
              <a:defRPr sz="1700">
                <a:solidFill>
                  <a:schemeClr val="dk2"/>
                </a:solidFill>
                <a:latin typeface="Source Code Pro"/>
                <a:ea typeface="Source Code Pro"/>
                <a:cs typeface="Source Code Pro"/>
                <a:sym typeface="Source Code Pro"/>
              </a:defRPr>
            </a:lvl5pPr>
            <a:lvl6pPr indent="-336550" lvl="5" marL="2743200" rtl="0">
              <a:lnSpc>
                <a:spcPct val="115000"/>
              </a:lnSpc>
              <a:spcBef>
                <a:spcPts val="2000"/>
              </a:spcBef>
              <a:spcAft>
                <a:spcPts val="0"/>
              </a:spcAft>
              <a:buClr>
                <a:schemeClr val="dk2"/>
              </a:buClr>
              <a:buSzPts val="1700"/>
              <a:buFont typeface="Source Code Pro"/>
              <a:buChar char="■"/>
              <a:defRPr sz="1700">
                <a:solidFill>
                  <a:schemeClr val="dk2"/>
                </a:solidFill>
                <a:latin typeface="Source Code Pro"/>
                <a:ea typeface="Source Code Pro"/>
                <a:cs typeface="Source Code Pro"/>
                <a:sym typeface="Source Code Pro"/>
              </a:defRPr>
            </a:lvl6pPr>
            <a:lvl7pPr indent="-336550" lvl="6" marL="3200400" rtl="0">
              <a:lnSpc>
                <a:spcPct val="115000"/>
              </a:lnSpc>
              <a:spcBef>
                <a:spcPts val="2000"/>
              </a:spcBef>
              <a:spcAft>
                <a:spcPts val="0"/>
              </a:spcAft>
              <a:buClr>
                <a:schemeClr val="dk2"/>
              </a:buClr>
              <a:buSzPts val="1700"/>
              <a:buFont typeface="Source Code Pro"/>
              <a:buChar char="●"/>
              <a:defRPr sz="1700">
                <a:solidFill>
                  <a:schemeClr val="dk2"/>
                </a:solidFill>
                <a:latin typeface="Source Code Pro"/>
                <a:ea typeface="Source Code Pro"/>
                <a:cs typeface="Source Code Pro"/>
                <a:sym typeface="Source Code Pro"/>
              </a:defRPr>
            </a:lvl7pPr>
            <a:lvl8pPr indent="-336550" lvl="7" marL="3657600" rtl="0">
              <a:lnSpc>
                <a:spcPct val="115000"/>
              </a:lnSpc>
              <a:spcBef>
                <a:spcPts val="2000"/>
              </a:spcBef>
              <a:spcAft>
                <a:spcPts val="0"/>
              </a:spcAft>
              <a:buClr>
                <a:schemeClr val="dk2"/>
              </a:buClr>
              <a:buSzPts val="1700"/>
              <a:buFont typeface="Source Code Pro"/>
              <a:buChar char="○"/>
              <a:defRPr sz="1700">
                <a:solidFill>
                  <a:schemeClr val="dk2"/>
                </a:solidFill>
                <a:latin typeface="Source Code Pro"/>
                <a:ea typeface="Source Code Pro"/>
                <a:cs typeface="Source Code Pro"/>
                <a:sym typeface="Source Code Pro"/>
              </a:defRPr>
            </a:lvl8pPr>
            <a:lvl9pPr indent="-336550" lvl="8" marL="4114800" rtl="0">
              <a:lnSpc>
                <a:spcPct val="115000"/>
              </a:lnSpc>
              <a:spcBef>
                <a:spcPts val="2000"/>
              </a:spcBef>
              <a:spcAft>
                <a:spcPts val="2000"/>
              </a:spcAft>
              <a:buClr>
                <a:schemeClr val="dk2"/>
              </a:buClr>
              <a:buSzPts val="1700"/>
              <a:buFont typeface="Source Code Pro"/>
              <a:buChar char="■"/>
              <a:defRPr sz="1700">
                <a:solidFill>
                  <a:schemeClr val="dk2"/>
                </a:solidFill>
                <a:latin typeface="Source Code Pro"/>
                <a:ea typeface="Source Code Pro"/>
                <a:cs typeface="Source Code Pro"/>
                <a:sym typeface="Source Code Pro"/>
              </a:defRPr>
            </a:lvl9pPr>
          </a:lstStyle>
          <a:p/>
        </p:txBody>
      </p:sp>
      <p:sp>
        <p:nvSpPr>
          <p:cNvPr id="65" name="Google Shape;65;p19"/>
          <p:cNvSpPr txBox="1"/>
          <p:nvPr>
            <p:ph idx="12" type="sldNum"/>
          </p:nvPr>
        </p:nvSpPr>
        <p:spPr>
          <a:xfrm>
            <a:off x="9413842" y="6908469"/>
            <a:ext cx="609600" cy="583200"/>
          </a:xfrm>
          <a:prstGeom prst="rect">
            <a:avLst/>
          </a:prstGeom>
          <a:noFill/>
          <a:ln>
            <a:noFill/>
          </a:ln>
        </p:spPr>
        <p:txBody>
          <a:bodyPr anchorCtr="0" anchor="ctr" bIns="112875" lIns="112875" spcFirstLastPara="1" rIns="112875" wrap="square" tIns="112875">
            <a:noAutofit/>
          </a:bodyPr>
          <a:lstStyle>
            <a:lvl1pPr lvl="0" rtl="0" algn="r">
              <a:buNone/>
              <a:defRPr sz="1200">
                <a:solidFill>
                  <a:schemeClr val="dk2"/>
                </a:solidFill>
                <a:latin typeface="Source Code Pro"/>
                <a:ea typeface="Source Code Pro"/>
                <a:cs typeface="Source Code Pro"/>
                <a:sym typeface="Source Code Pro"/>
              </a:defRPr>
            </a:lvl1pPr>
            <a:lvl2pPr lvl="1" rtl="0" algn="r">
              <a:buNone/>
              <a:defRPr sz="1200">
                <a:solidFill>
                  <a:schemeClr val="dk2"/>
                </a:solidFill>
                <a:latin typeface="Source Code Pro"/>
                <a:ea typeface="Source Code Pro"/>
                <a:cs typeface="Source Code Pro"/>
                <a:sym typeface="Source Code Pro"/>
              </a:defRPr>
            </a:lvl2pPr>
            <a:lvl3pPr lvl="2" rtl="0" algn="r">
              <a:buNone/>
              <a:defRPr sz="1200">
                <a:solidFill>
                  <a:schemeClr val="dk2"/>
                </a:solidFill>
                <a:latin typeface="Source Code Pro"/>
                <a:ea typeface="Source Code Pro"/>
                <a:cs typeface="Source Code Pro"/>
                <a:sym typeface="Source Code Pro"/>
              </a:defRPr>
            </a:lvl3pPr>
            <a:lvl4pPr lvl="3" rtl="0" algn="r">
              <a:buNone/>
              <a:defRPr sz="1200">
                <a:solidFill>
                  <a:schemeClr val="dk2"/>
                </a:solidFill>
                <a:latin typeface="Source Code Pro"/>
                <a:ea typeface="Source Code Pro"/>
                <a:cs typeface="Source Code Pro"/>
                <a:sym typeface="Source Code Pro"/>
              </a:defRPr>
            </a:lvl4pPr>
            <a:lvl5pPr lvl="4" rtl="0" algn="r">
              <a:buNone/>
              <a:defRPr sz="1200">
                <a:solidFill>
                  <a:schemeClr val="dk2"/>
                </a:solidFill>
                <a:latin typeface="Source Code Pro"/>
                <a:ea typeface="Source Code Pro"/>
                <a:cs typeface="Source Code Pro"/>
                <a:sym typeface="Source Code Pro"/>
              </a:defRPr>
            </a:lvl5pPr>
            <a:lvl6pPr lvl="5" rtl="0" algn="r">
              <a:buNone/>
              <a:defRPr sz="1200">
                <a:solidFill>
                  <a:schemeClr val="dk2"/>
                </a:solidFill>
                <a:latin typeface="Source Code Pro"/>
                <a:ea typeface="Source Code Pro"/>
                <a:cs typeface="Source Code Pro"/>
                <a:sym typeface="Source Code Pro"/>
              </a:defRPr>
            </a:lvl6pPr>
            <a:lvl7pPr lvl="6" rtl="0" algn="r">
              <a:buNone/>
              <a:defRPr sz="1200">
                <a:solidFill>
                  <a:schemeClr val="dk2"/>
                </a:solidFill>
                <a:latin typeface="Source Code Pro"/>
                <a:ea typeface="Source Code Pro"/>
                <a:cs typeface="Source Code Pro"/>
                <a:sym typeface="Source Code Pro"/>
              </a:defRPr>
            </a:lvl7pPr>
            <a:lvl8pPr lvl="7" rtl="0" algn="r">
              <a:buNone/>
              <a:defRPr sz="1200">
                <a:solidFill>
                  <a:schemeClr val="dk2"/>
                </a:solidFill>
                <a:latin typeface="Source Code Pro"/>
                <a:ea typeface="Source Code Pro"/>
                <a:cs typeface="Source Code Pro"/>
                <a:sym typeface="Source Code Pro"/>
              </a:defRPr>
            </a:lvl8pPr>
            <a:lvl9pPr lvl="8" rtl="0" algn="r">
              <a:buNone/>
              <a:defRPr sz="12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5" name="Shape 115"/>
        <p:cNvGrpSpPr/>
        <p:nvPr/>
      </p:nvGrpSpPr>
      <p:grpSpPr>
        <a:xfrm>
          <a:off x="0" y="0"/>
          <a:ext cx="0" cy="0"/>
          <a:chOff x="0" y="0"/>
          <a:chExt cx="0" cy="0"/>
        </a:xfrm>
      </p:grpSpPr>
      <p:sp>
        <p:nvSpPr>
          <p:cNvPr id="116" name="Google Shape;116;p31"/>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91438" lvl="0" marL="40638" marR="40638" algn="ctr">
              <a:spcBef>
                <a:spcPts val="0"/>
              </a:spcBef>
              <a:spcAft>
                <a:spcPts val="0"/>
              </a:spcAft>
              <a:buSzPts val="1400"/>
              <a:buChar char="●"/>
              <a:defRPr/>
            </a:lvl1pPr>
            <a:lvl2pPr indent="137161" lvl="1" marL="40638" marR="40638" algn="ctr">
              <a:spcBef>
                <a:spcPts val="0"/>
              </a:spcBef>
              <a:spcAft>
                <a:spcPts val="0"/>
              </a:spcAft>
              <a:buSzPts val="1400"/>
              <a:buChar char="○"/>
              <a:defRPr/>
            </a:lvl2pPr>
            <a:lvl3pPr indent="365761" lvl="2" marL="40638" marR="40638" algn="ctr">
              <a:spcBef>
                <a:spcPts val="0"/>
              </a:spcBef>
              <a:spcAft>
                <a:spcPts val="0"/>
              </a:spcAft>
              <a:buSzPts val="1400"/>
              <a:buChar char="■"/>
              <a:defRPr/>
            </a:lvl3pPr>
            <a:lvl4pPr indent="594361" lvl="3" marL="40638" marR="40638" algn="ctr">
              <a:spcBef>
                <a:spcPts val="0"/>
              </a:spcBef>
              <a:spcAft>
                <a:spcPts val="0"/>
              </a:spcAft>
              <a:buSzPts val="1400"/>
              <a:buChar char="●"/>
              <a:defRPr/>
            </a:lvl4pPr>
            <a:lvl5pPr indent="822961" lvl="4" marL="40638" marR="40638" algn="ctr">
              <a:spcBef>
                <a:spcPts val="0"/>
              </a:spcBef>
              <a:spcAft>
                <a:spcPts val="0"/>
              </a:spcAft>
              <a:buSzPts val="1400"/>
              <a:buChar char="○"/>
              <a:defRPr/>
            </a:lvl5pPr>
            <a:lvl6pPr indent="1051561" lvl="5" marL="40638" marR="40638" algn="ctr">
              <a:spcBef>
                <a:spcPts val="0"/>
              </a:spcBef>
              <a:spcAft>
                <a:spcPts val="0"/>
              </a:spcAft>
              <a:buSzPts val="1400"/>
              <a:buChar char="■"/>
              <a:defRPr/>
            </a:lvl6pPr>
            <a:lvl7pPr indent="1280161" lvl="6" marL="40638" marR="40638" algn="ctr">
              <a:spcBef>
                <a:spcPts val="0"/>
              </a:spcBef>
              <a:spcAft>
                <a:spcPts val="0"/>
              </a:spcAft>
              <a:buSzPts val="1400"/>
              <a:buChar char="●"/>
              <a:defRPr/>
            </a:lvl7pPr>
            <a:lvl8pPr indent="1508761" lvl="7" marL="40638" marR="40638" algn="ctr">
              <a:spcBef>
                <a:spcPts val="0"/>
              </a:spcBef>
              <a:spcAft>
                <a:spcPts val="0"/>
              </a:spcAft>
              <a:buSzPts val="1400"/>
              <a:buChar char="○"/>
              <a:defRPr/>
            </a:lvl8pPr>
            <a:lvl9pPr indent="1737361" lvl="8" marL="40638" marR="40638" algn="ctr">
              <a:spcBef>
                <a:spcPts val="0"/>
              </a:spcBef>
              <a:spcAft>
                <a:spcPts val="0"/>
              </a:spcAft>
              <a:buSzPts val="1400"/>
              <a:buChar char="■"/>
              <a:defRPr/>
            </a:lvl9pPr>
          </a:lstStyle>
          <a:p/>
        </p:txBody>
      </p:sp>
      <p:sp>
        <p:nvSpPr>
          <p:cNvPr id="117" name="Google Shape;117;p31"/>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marR="40638" algn="l">
              <a:spcBef>
                <a:spcPts val="700"/>
              </a:spcBef>
              <a:spcAft>
                <a:spcPts val="0"/>
              </a:spcAft>
              <a:buSzPts val="1400"/>
              <a:buFont typeface="Times New Roman"/>
              <a:buChar char="•"/>
              <a:defRPr/>
            </a:lvl1pPr>
            <a:lvl2pPr indent="-317500" lvl="1" marL="914400" marR="40638" algn="l">
              <a:spcBef>
                <a:spcPts val="600"/>
              </a:spcBef>
              <a:spcAft>
                <a:spcPts val="0"/>
              </a:spcAft>
              <a:buSzPts val="1400"/>
              <a:buFont typeface="Times New Roman"/>
              <a:buChar char="–"/>
              <a:defRPr/>
            </a:lvl2pPr>
            <a:lvl3pPr indent="-317500" lvl="2" marL="1371600" marR="40638" algn="l">
              <a:spcBef>
                <a:spcPts val="500"/>
              </a:spcBef>
              <a:spcAft>
                <a:spcPts val="0"/>
              </a:spcAft>
              <a:buSzPts val="1400"/>
              <a:buFont typeface="Times New Roman"/>
              <a:buChar char="•"/>
              <a:defRPr/>
            </a:lvl3pPr>
            <a:lvl4pPr indent="-317500" lvl="3" marL="1828800" marR="40638" algn="l">
              <a:spcBef>
                <a:spcPts val="400"/>
              </a:spcBef>
              <a:spcAft>
                <a:spcPts val="0"/>
              </a:spcAft>
              <a:buSzPts val="1400"/>
              <a:buFont typeface="Times New Roman"/>
              <a:buChar char="–"/>
              <a:defRPr/>
            </a:lvl4pPr>
            <a:lvl5pPr indent="-317500" lvl="4" marL="2286000" marR="40638" algn="l">
              <a:spcBef>
                <a:spcPts val="400"/>
              </a:spcBef>
              <a:spcAft>
                <a:spcPts val="0"/>
              </a:spcAft>
              <a:buSzPts val="1400"/>
              <a:buFont typeface="Times New Roman"/>
              <a:buChar char="»"/>
              <a:defRPr/>
            </a:lvl5pPr>
            <a:lvl6pPr indent="-317500" lvl="5" marL="2743200" marR="40638" algn="l">
              <a:spcBef>
                <a:spcPts val="700"/>
              </a:spcBef>
              <a:spcAft>
                <a:spcPts val="0"/>
              </a:spcAft>
              <a:buSzPts val="1400"/>
              <a:buFont typeface="Times New Roman"/>
              <a:buChar char="•"/>
              <a:defRPr/>
            </a:lvl6pPr>
            <a:lvl7pPr indent="-317500" lvl="6" marL="3200400" marR="40638" algn="l">
              <a:spcBef>
                <a:spcPts val="700"/>
              </a:spcBef>
              <a:spcAft>
                <a:spcPts val="0"/>
              </a:spcAft>
              <a:buSzPts val="1400"/>
              <a:buFont typeface="Times New Roman"/>
              <a:buChar char="•"/>
              <a:defRPr/>
            </a:lvl7pPr>
            <a:lvl8pPr indent="-317500" lvl="7" marL="3657600" marR="40638" algn="l">
              <a:spcBef>
                <a:spcPts val="700"/>
              </a:spcBef>
              <a:spcAft>
                <a:spcPts val="0"/>
              </a:spcAft>
              <a:buSzPts val="1400"/>
              <a:buFont typeface="Times New Roman"/>
              <a:buChar char="•"/>
              <a:defRPr/>
            </a:lvl8pPr>
            <a:lvl9pPr indent="-317500" lvl="8" marL="4114800" marR="40638" algn="l">
              <a:spcBef>
                <a:spcPts val="700"/>
              </a:spcBef>
              <a:spcAft>
                <a:spcPts val="0"/>
              </a:spcAft>
              <a:buSzPts val="1400"/>
              <a:buFont typeface="Times New Roman"/>
              <a:buChar char="•"/>
              <a:defRPr/>
            </a:lvl9pPr>
          </a:lstStyle>
          <a:p/>
        </p:txBody>
      </p:sp>
      <p:sp>
        <p:nvSpPr>
          <p:cNvPr id="118" name="Google Shape;118;p31"/>
          <p:cNvSpPr txBox="1"/>
          <p:nvPr>
            <p:ph idx="12" type="sldNum"/>
          </p:nvPr>
        </p:nvSpPr>
        <p:spPr>
          <a:xfrm>
            <a:off x="8193881" y="6942137"/>
            <a:ext cx="292200" cy="297300"/>
          </a:xfrm>
          <a:prstGeom prst="rect">
            <a:avLst/>
          </a:prstGeom>
          <a:noFill/>
          <a:ln>
            <a:noFill/>
          </a:ln>
        </p:spPr>
        <p:txBody>
          <a:bodyPr anchorCtr="0" anchor="t" bIns="91425" lIns="91425" spcFirstLastPara="1" rIns="91425" wrap="square" tIns="91425">
            <a:noAutofit/>
          </a:bodyPr>
          <a:lstStyle>
            <a:lvl1pPr indent="0" lvl="0" marL="0" marR="0" algn="ctr">
              <a:buNone/>
              <a:defRPr/>
            </a:lvl1pPr>
            <a:lvl2pPr indent="0" lvl="1" marL="0" marR="0" algn="ctr">
              <a:buNone/>
              <a:defRPr/>
            </a:lvl2pPr>
            <a:lvl3pPr indent="0" lvl="2" marL="0" marR="0" algn="ctr">
              <a:buNone/>
              <a:defRPr/>
            </a:lvl3pPr>
            <a:lvl4pPr indent="0" lvl="3" marL="0" marR="0" algn="ctr">
              <a:buNone/>
              <a:defRPr/>
            </a:lvl4pPr>
            <a:lvl5pPr indent="0" lvl="4" marL="0" marR="0" algn="ctr">
              <a:buNone/>
              <a:defRPr/>
            </a:lvl5pPr>
            <a:lvl6pPr indent="0" lvl="5" marL="0" marR="0" algn="ctr">
              <a:buNone/>
              <a:defRPr/>
            </a:lvl6pPr>
            <a:lvl7pPr indent="0" lvl="6" marL="0" marR="0" algn="ctr">
              <a:buNone/>
              <a:defRPr/>
            </a:lvl7pPr>
            <a:lvl8pPr indent="0" lvl="7" marL="0" marR="0" algn="ctr">
              <a:buNone/>
              <a:defRPr/>
            </a:lvl8pPr>
            <a:lvl9pPr indent="0" lvl="8" marL="0" marR="0" algn="ctr">
              <a:buNone/>
              <a:defRPr/>
            </a:lvl9pPr>
          </a:lstStyle>
          <a:p>
            <a:pPr indent="-88900" lvl="0" marL="0" rtl="0" algn="ctr">
              <a:spcBef>
                <a:spcPts val="0"/>
              </a:spcBef>
              <a:spcAft>
                <a:spcPts val="0"/>
              </a:spcAft>
              <a:buSzPts val="1400"/>
              <a:buChar char="●"/>
            </a:pPr>
            <a:r>
              <a:t/>
            </a:r>
            <a:endParaRPr/>
          </a:p>
          <a:p>
            <a:pPr indent="139700" lvl="1" marL="0" rtl="0" algn="ctr">
              <a:spcBef>
                <a:spcPts val="0"/>
              </a:spcBef>
              <a:spcAft>
                <a:spcPts val="0"/>
              </a:spcAft>
              <a:buSzPts val="1400"/>
              <a:buChar char="○"/>
            </a:pPr>
            <a:r>
              <a:t/>
            </a:r>
            <a:endParaRPr/>
          </a:p>
          <a:p>
            <a:pPr indent="368300" lvl="2" marL="0" rtl="0" algn="ctr">
              <a:spcBef>
                <a:spcPts val="0"/>
              </a:spcBef>
              <a:spcAft>
                <a:spcPts val="0"/>
              </a:spcAft>
              <a:buSzPts val="1400"/>
              <a:buChar char="■"/>
            </a:pPr>
            <a:r>
              <a:t/>
            </a:r>
            <a:endParaRPr/>
          </a:p>
          <a:p>
            <a:pPr indent="596900" lvl="3" marL="0" rtl="0" algn="ctr">
              <a:spcBef>
                <a:spcPts val="0"/>
              </a:spcBef>
              <a:spcAft>
                <a:spcPts val="0"/>
              </a:spcAft>
              <a:buSzPts val="1400"/>
              <a:buChar char="●"/>
            </a:pPr>
            <a:r>
              <a:t/>
            </a:r>
            <a:endParaRPr/>
          </a:p>
          <a:p>
            <a:pPr indent="825500" lvl="4" marL="0" rtl="0" algn="ctr">
              <a:spcBef>
                <a:spcPts val="0"/>
              </a:spcBef>
              <a:spcAft>
                <a:spcPts val="0"/>
              </a:spcAft>
              <a:buSzPts val="1400"/>
              <a:buChar char="○"/>
            </a:pPr>
            <a:r>
              <a:t/>
            </a:r>
            <a:endParaRPr/>
          </a:p>
          <a:p>
            <a:pPr indent="1054100" lvl="5" marL="0" rtl="0" algn="ctr">
              <a:spcBef>
                <a:spcPts val="0"/>
              </a:spcBef>
              <a:spcAft>
                <a:spcPts val="0"/>
              </a:spcAft>
              <a:buSzPts val="1400"/>
              <a:buChar char="■"/>
            </a:pPr>
            <a:r>
              <a:t/>
            </a:r>
            <a:endParaRPr/>
          </a:p>
          <a:p>
            <a:pPr indent="1282700" lvl="6" marL="0" rtl="0" algn="ctr">
              <a:spcBef>
                <a:spcPts val="0"/>
              </a:spcBef>
              <a:spcAft>
                <a:spcPts val="0"/>
              </a:spcAft>
              <a:buSzPts val="1400"/>
              <a:buChar char="●"/>
            </a:pPr>
            <a:r>
              <a:t/>
            </a:r>
            <a:endParaRPr/>
          </a:p>
          <a:p>
            <a:pPr indent="1511300" lvl="7" marL="0" rtl="0" algn="ctr">
              <a:spcBef>
                <a:spcPts val="0"/>
              </a:spcBef>
              <a:spcAft>
                <a:spcPts val="0"/>
              </a:spcAft>
              <a:buSzPts val="1400"/>
              <a:buChar char="○"/>
            </a:pPr>
            <a:r>
              <a:t/>
            </a:r>
            <a:endParaRPr/>
          </a:p>
          <a:p>
            <a:pPr indent="1739900" lvl="8" marL="0" rtl="0" algn="ctr">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87"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bit.ly/ZYni"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eyetrack.poynter.org/previous.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eyetrack.poynter.org/previous.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hyperlink" Target="https://www.bbc.co.uk/programmes/m0011cpr" TargetMode="External"/><Relationship Id="rId5" Type="http://schemas.openxmlformats.org/officeDocument/2006/relationships/hyperlink" Target="https://twitter.com/bbcr4today/status/776144928296632323" TargetMode="External"/><Relationship Id="rId6"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hyperlink" Target="https://www.youtube.com/watch?v=fG6VP1n-A9c&amp;list=PLS8YLn_6PU1mmR8NBsB_4FxUy2TyEdpIV&amp;index=2"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0" Type="http://schemas.openxmlformats.org/officeDocument/2006/relationships/image" Target="../media/image12.jpg"/><Relationship Id="rId1" Type="http://schemas.openxmlformats.org/officeDocument/2006/relationships/slideLayout" Target="../slideLayouts/slideLayout28.xml"/><Relationship Id="rId2" Type="http://schemas.openxmlformats.org/officeDocument/2006/relationships/notesSlide" Target="../notesSlides/notesSlide21.xml"/><Relationship Id="rId3" Type="http://schemas.openxmlformats.org/officeDocument/2006/relationships/image" Target="../media/image4.gif"/><Relationship Id="rId4" Type="http://schemas.openxmlformats.org/officeDocument/2006/relationships/image" Target="../media/image9.gif"/><Relationship Id="rId9" Type="http://schemas.openxmlformats.org/officeDocument/2006/relationships/hyperlink" Target="http://www.youtube.com/watch?v=VFesw7ripv4" TargetMode="External"/><Relationship Id="rId5" Type="http://schemas.openxmlformats.org/officeDocument/2006/relationships/hyperlink" Target="http://www.youtube.com/watch?v=DhBk1_5MfM4" TargetMode="External"/><Relationship Id="rId6" Type="http://schemas.openxmlformats.org/officeDocument/2006/relationships/image" Target="../media/image1.jpg"/><Relationship Id="rId7" Type="http://schemas.openxmlformats.org/officeDocument/2006/relationships/hyperlink" Target="http://www.youtube.com/watch?v=Pp69cPh8T3U" TargetMode="External"/><Relationship Id="rId8" Type="http://schemas.openxmlformats.org/officeDocument/2006/relationships/image" Target="../media/image1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hyperlink" Target="https://docs.google.com/document/d/1wY9nvc1vlA2QWeTXzR56zCaLCqiD1KvJyN3-m2uHpQw/edit?usp=sharin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6.xml"/><Relationship Id="rId3" Type="http://schemas.openxmlformats.org/officeDocument/2006/relationships/image" Target="../media/image18.jpg"/><Relationship Id="rId4" Type="http://schemas.openxmlformats.org/officeDocument/2006/relationships/hyperlink" Target="http://digidickinson.net/2007/03/12/moving-from-tv-to-online/"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8.xml"/><Relationship Id="rId3" Type="http://schemas.openxmlformats.org/officeDocument/2006/relationships/hyperlink" Target="https://www.bbc.co.uk/news/av/uk-politics-48963326/theresa-may-s-final-number-10-interview" TargetMode="External"/><Relationship Id="rId4" Type="http://schemas.openxmlformats.org/officeDocument/2006/relationships/hyperlink" Target="https://www.facebook.com/watch/?v=877726435937314" TargetMode="External"/><Relationship Id="rId5" Type="http://schemas.openxmlformats.org/officeDocument/2006/relationships/hyperlink" Target="https://www.journalism.co.uk/news/bbc-news-uses-mobile-journalism-as-an-entry-point-for-social-audiences/s2/a741792/" TargetMode="External"/><Relationship Id="rId6" Type="http://schemas.openxmlformats.org/officeDocument/2006/relationships/image" Target="../media/image19.jpg"/><Relationship Id="rId7"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9.xml"/><Relationship Id="rId3" Type="http://schemas.openxmlformats.org/officeDocument/2006/relationships/hyperlink" Target="https://www.headliner.app/" TargetMode="External"/><Relationship Id="rId4" Type="http://schemas.openxmlformats.org/officeDocument/2006/relationships/hyperlink" Target="https://twitter.com/TheEconomist/status/1152873440191418369" TargetMode="External"/><Relationship Id="rId5" Type="http://schemas.openxmlformats.org/officeDocument/2006/relationships/hyperlink" Target="https://twitter.com/earwolf/status/1123684198794002434?ref_src=twsrc%5Etfw" TargetMode="External"/><Relationship Id="rId6" Type="http://schemas.openxmlformats.org/officeDocument/2006/relationships/image" Target="../media/image28.png"/><Relationship Id="rId7"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0.png"/><Relationship Id="rId4" Type="http://schemas.openxmlformats.org/officeDocument/2006/relationships/image" Target="../media/image39.png"/><Relationship Id="rId5"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3.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 Id="rId3" Type="http://schemas.openxmlformats.org/officeDocument/2006/relationships/image" Target="../media/image61.jpg"/><Relationship Id="rId4" Type="http://schemas.openxmlformats.org/officeDocument/2006/relationships/hyperlink" Target="https://www.searchenginejournal.com/video-timestamp-results-google-search/364020/" TargetMode="External"/></Relationships>
</file>

<file path=ppt/slides/_rels/slide38.xml.rels><?xml version="1.0" encoding="UTF-8" standalone="yes"?><Relationships xmlns="http://schemas.openxmlformats.org/package/2006/relationships"><Relationship Id="rId10" Type="http://schemas.openxmlformats.org/officeDocument/2006/relationships/image" Target="../media/image32.jpg"/><Relationship Id="rId1" Type="http://schemas.openxmlformats.org/officeDocument/2006/relationships/slideLayout" Target="../slideLayouts/slideLayout10.xml"/><Relationship Id="rId2" Type="http://schemas.openxmlformats.org/officeDocument/2006/relationships/notesSlide" Target="../notesSlides/notesSlide38.xml"/><Relationship Id="rId3" Type="http://schemas.openxmlformats.org/officeDocument/2006/relationships/hyperlink" Target="http://www.youtube.com/watch?v=pShJHzSmiy8" TargetMode="External"/><Relationship Id="rId4" Type="http://schemas.openxmlformats.org/officeDocument/2006/relationships/image" Target="../media/image24.jpg"/><Relationship Id="rId9" Type="http://schemas.openxmlformats.org/officeDocument/2006/relationships/hyperlink" Target="http://www.youtube.com/watch?v=3LKZMo3JRF4" TargetMode="External"/><Relationship Id="rId5" Type="http://schemas.openxmlformats.org/officeDocument/2006/relationships/hyperlink" Target="http://www.youtube.com/watch?v=yfEdhlBuxCU" TargetMode="External"/><Relationship Id="rId6" Type="http://schemas.openxmlformats.org/officeDocument/2006/relationships/image" Target="../media/image27.jpg"/><Relationship Id="rId7" Type="http://schemas.openxmlformats.org/officeDocument/2006/relationships/hyperlink" Target="http://www.youtube.com/watch?v=IujtRQ_ObsI" TargetMode="External"/><Relationship Id="rId8" Type="http://schemas.openxmlformats.org/officeDocument/2006/relationships/image" Target="../media/image2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0.png"/><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hyperlink" Target="http://www.tandfonline.com/doi/full/10.1080/21670811.2016.1240014"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3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5.png"/><Relationship Id="rId4" Type="http://schemas.openxmlformats.org/officeDocument/2006/relationships/image" Target="../media/image31.png"/><Relationship Id="rId5" Type="http://schemas.openxmlformats.org/officeDocument/2006/relationships/image" Target="../media/image38.png"/><Relationship Id="rId6" Type="http://schemas.openxmlformats.org/officeDocument/2006/relationships/image" Target="../media/image37.png"/><Relationship Id="rId7" Type="http://schemas.openxmlformats.org/officeDocument/2006/relationships/hyperlink" Target="https://songwriterpodcast.com/susan-orlean-diana-gamero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hyperlink" Target="https://onlinejournalismblog.com/2015/04/29/how-do-i-embed-maps-video-infographics-audio-liveblog-charts-timelines-on-wordpress-everything-you-need-to-know/"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45.png"/><Relationship Id="rId4" Type="http://schemas.openxmlformats.org/officeDocument/2006/relationships/image" Target="../media/image42.png"/><Relationship Id="rId5" Type="http://schemas.openxmlformats.org/officeDocument/2006/relationships/image" Target="../media/image4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3.xml"/><Relationship Id="rId3" Type="http://schemas.openxmlformats.org/officeDocument/2006/relationships/hyperlink" Target="http://www.youtube.com/watch?v=trjugVzzWiI" TargetMode="External"/><Relationship Id="rId4" Type="http://schemas.openxmlformats.org/officeDocument/2006/relationships/image" Target="../media/image36.jpg"/><Relationship Id="rId5" Type="http://schemas.openxmlformats.org/officeDocument/2006/relationships/hyperlink" Target="http://www.poynter.org/how-tos/digital-strategies/266699/tips-for-broadcast-journalists-when-sharing-breaking-news-on-social-speed-trumps-beauty/" TargetMode="External"/><Relationship Id="rId6" Type="http://schemas.openxmlformats.org/officeDocument/2006/relationships/hyperlink" Target="https://www.youtube.com/watch?v=trjugVzzWiI" TargetMode="External"/><Relationship Id="rId7" Type="http://schemas.openxmlformats.org/officeDocument/2006/relationships/hyperlink" Target="http://www.youtube.com/watch?v=bjnQ2t2e0F0" TargetMode="External"/><Relationship Id="rId8" Type="http://schemas.openxmlformats.org/officeDocument/2006/relationships/image" Target="../media/image44.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4.xml"/><Relationship Id="rId3" Type="http://schemas.openxmlformats.org/officeDocument/2006/relationships/hyperlink" Target="https://www.nytimes.com/projects/2012/snow-fall/index.html#/?part=tunnel-creek" TargetMode="External"/><Relationship Id="rId4" Type="http://schemas.openxmlformats.org/officeDocument/2006/relationships/hyperlink" Target="https://www.itv.com/news/wales/2020-10-14/welsh-government-to-ban-people-travelling-into-wales-from-uk-covid-hotspots-following-pms-repeated-refusals" TargetMode="External"/><Relationship Id="rId5" Type="http://schemas.openxmlformats.org/officeDocument/2006/relationships/image" Target="../media/image43.png"/><Relationship Id="rId6" Type="http://schemas.openxmlformats.org/officeDocument/2006/relationships/image" Target="../media/image57.png"/></Relationships>
</file>

<file path=ppt/slides/_rels/slide55.xml.rels><?xml version="1.0" encoding="UTF-8" standalone="yes"?><Relationships xmlns="http://schemas.openxmlformats.org/package/2006/relationships"><Relationship Id="rId11" Type="http://schemas.openxmlformats.org/officeDocument/2006/relationships/image" Target="../media/image48.jpg"/><Relationship Id="rId10" Type="http://schemas.openxmlformats.org/officeDocument/2006/relationships/hyperlink" Target="http://www.youtube.com/watch?v=l8LjMho0NTE" TargetMode="External"/><Relationship Id="rId1" Type="http://schemas.openxmlformats.org/officeDocument/2006/relationships/slideLayout" Target="../slideLayouts/slideLayout10.xml"/><Relationship Id="rId2" Type="http://schemas.openxmlformats.org/officeDocument/2006/relationships/notesSlide" Target="../notesSlides/notesSlide55.xml"/><Relationship Id="rId3" Type="http://schemas.openxmlformats.org/officeDocument/2006/relationships/hyperlink" Target="http://birminghameastside.com/romanian-presidential-elections-birmingham/" TargetMode="External"/><Relationship Id="rId4" Type="http://schemas.openxmlformats.org/officeDocument/2006/relationships/hyperlink" Target="https://www.liverpoolecho.co.uk/news/liverpool-news/selfish-outrageous-mess-left-students-24340705" TargetMode="External"/><Relationship Id="rId9" Type="http://schemas.openxmlformats.org/officeDocument/2006/relationships/image" Target="../media/image47.jpg"/><Relationship Id="rId5" Type="http://schemas.openxmlformats.org/officeDocument/2006/relationships/image" Target="../media/image50.png"/><Relationship Id="rId6" Type="http://schemas.openxmlformats.org/officeDocument/2006/relationships/hyperlink" Target="http://www.youtube.com/watch?v=U6BK4oudGDY" TargetMode="External"/><Relationship Id="rId7" Type="http://schemas.openxmlformats.org/officeDocument/2006/relationships/image" Target="../media/image40.jpg"/><Relationship Id="rId8" Type="http://schemas.openxmlformats.org/officeDocument/2006/relationships/hyperlink" Target="http://www.youtube.com/watch?v=FyIgm_oAeqU"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6.xml"/><Relationship Id="rId3" Type="http://schemas.openxmlformats.org/officeDocument/2006/relationships/hyperlink" Target="https://www.youtube.com/watch?v=lPW2JUj8teM" TargetMode="External"/><Relationship Id="rId4" Type="http://schemas.openxmlformats.org/officeDocument/2006/relationships/hyperlink" Target="https://www.buzzfeed.com/dayshavedewi/these-men-wore-heels-for-a-day-and-hated-life" TargetMode="External"/><Relationship Id="rId5" Type="http://schemas.openxmlformats.org/officeDocument/2006/relationships/hyperlink" Target="http://www.youtube.com/watch?v=lPW2JUj8teM" TargetMode="External"/><Relationship Id="rId6" Type="http://schemas.openxmlformats.org/officeDocument/2006/relationships/image" Target="../media/image49.jpg"/><Relationship Id="rId7" Type="http://schemas.openxmlformats.org/officeDocument/2006/relationships/image" Target="../media/image4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hyperlink" Target="http://onlinejournalismblog.com/2014/08/07/transfer-rumours-robot-journalism-guardian-poll-before-the-article/"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6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0" Type="http://schemas.openxmlformats.org/officeDocument/2006/relationships/image" Target="../media/image58.jpg"/><Relationship Id="rId1" Type="http://schemas.openxmlformats.org/officeDocument/2006/relationships/slideLayout" Target="../slideLayouts/slideLayout10.xml"/><Relationship Id="rId2" Type="http://schemas.openxmlformats.org/officeDocument/2006/relationships/notesSlide" Target="../notesSlides/notesSlide61.xml"/><Relationship Id="rId3" Type="http://schemas.openxmlformats.org/officeDocument/2006/relationships/hyperlink" Target="http://www.youtube.com/watch?v=mQcpXJKPRbQ" TargetMode="External"/><Relationship Id="rId4" Type="http://schemas.openxmlformats.org/officeDocument/2006/relationships/image" Target="../media/image55.jpg"/><Relationship Id="rId9" Type="http://schemas.openxmlformats.org/officeDocument/2006/relationships/hyperlink" Target="http://www.youtube.com/watch?v=Xps62bwtXd0" TargetMode="External"/><Relationship Id="rId5" Type="http://schemas.openxmlformats.org/officeDocument/2006/relationships/hyperlink" Target="http://www.youtube.com/watch?v=purNwyTKOqY" TargetMode="External"/><Relationship Id="rId6" Type="http://schemas.openxmlformats.org/officeDocument/2006/relationships/image" Target="../media/image52.jpg"/><Relationship Id="rId7" Type="http://schemas.openxmlformats.org/officeDocument/2006/relationships/hyperlink" Target="http://www.youtube.com/watch?v=KSwF6Ji-m_w" TargetMode="External"/><Relationship Id="rId8" Type="http://schemas.openxmlformats.org/officeDocument/2006/relationships/image" Target="../media/image51.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1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hyperlink" Target="https://onlinejournalismblog.com/2012/02/28/8-common-mistakes-when-writing-for-the-web-and-what-to-do-about-them/"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 Id="rId3" Type="http://schemas.openxmlformats.org/officeDocument/2006/relationships/image" Target="../media/image56.png"/><Relationship Id="rId4" Type="http://schemas.openxmlformats.org/officeDocument/2006/relationships/hyperlink" Target="https://ebookcentral.proquest.com/lib/bcu/reader.action?docID=7263854&amp;ppg=85"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56.png"/><Relationship Id="rId4" Type="http://schemas.openxmlformats.org/officeDocument/2006/relationships/hyperlink" Target="https://onlinejournalismblog.com/2012/02/28/8-common-mistakes-when-writing-for-the-web-and-what-to-do-about-them/" TargetMode="External"/><Relationship Id="rId5" Type="http://schemas.openxmlformats.org/officeDocument/2006/relationships/hyperlink" Target="https://onlinejournalismblog.com/2013/03/01/7-buttons-you-should-be-using-in-the-wordpress-edit-view/"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 Id="rId3" Type="http://schemas.openxmlformats.org/officeDocument/2006/relationships/image" Target="../media/image56.png"/><Relationship Id="rId4" Type="http://schemas.openxmlformats.org/officeDocument/2006/relationships/hyperlink" Target="https://docs.google.com/document/d/1R6Ubbj3IB8Q7HZPqXVnFo6f7uI8pBwgCztBPyIoxifk/edit?usp=sharin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74.xml"/><Relationship Id="rId3" Type="http://schemas.openxmlformats.org/officeDocument/2006/relationships/image" Target="../media/image5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hyperlink" Target="https://blog.medium.com/tips-for-formatting-your-title-and-headers-1ff1a016ef75" TargetMode="External"/><Relationship Id="rId4" Type="http://schemas.openxmlformats.org/officeDocument/2006/relationships/hyperlink" Target="https://medium.com/gobeyond-ai/adding-alt-tags-to-images-on-medium-563d6d31130a" TargetMode="External"/><Relationship Id="rId5" Type="http://schemas.openxmlformats.org/officeDocument/2006/relationships/hyperlink" Target="https://help.medium.com/hc/en-us/articles/360039393374-Set-a-custom-link"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bit.ly/G4auC"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46"/>
          <p:cNvSpPr txBox="1"/>
          <p:nvPr>
            <p:ph idx="4294967295" type="body"/>
          </p:nvPr>
        </p:nvSpPr>
        <p:spPr>
          <a:xfrm>
            <a:off x="346333" y="2176037"/>
            <a:ext cx="9467400" cy="5253000"/>
          </a:xfrm>
          <a:prstGeom prst="rect">
            <a:avLst/>
          </a:prstGeom>
        </p:spPr>
        <p:txBody>
          <a:bodyPr anchorCtr="0" anchor="t" bIns="112875" lIns="112875" spcFirstLastPara="1" rIns="112875" wrap="square" tIns="112875">
            <a:noAutofit/>
          </a:bodyPr>
          <a:lstStyle/>
          <a:p>
            <a:pPr indent="-501650" lvl="0" marL="558800" rtl="0" algn="l">
              <a:spcBef>
                <a:spcPts val="0"/>
              </a:spcBef>
              <a:spcAft>
                <a:spcPts val="0"/>
              </a:spcAft>
              <a:buSzPts val="3500"/>
              <a:buFont typeface="Oswald"/>
              <a:buChar char="●"/>
            </a:pPr>
            <a:r>
              <a:rPr lang="en-US" sz="3500">
                <a:latin typeface="Oswald"/>
                <a:ea typeface="Oswald"/>
                <a:cs typeface="Oswald"/>
                <a:sym typeface="Oswald"/>
              </a:rPr>
              <a:t>Reading/listening</a:t>
            </a:r>
            <a:r>
              <a:rPr lang="en-US" sz="3500">
                <a:latin typeface="Oswald"/>
                <a:ea typeface="Oswald"/>
                <a:cs typeface="Oswald"/>
                <a:sym typeface="Oswald"/>
              </a:rPr>
              <a:t>: Heravi/Framing The Story</a:t>
            </a:r>
            <a:endParaRPr sz="3500">
              <a:latin typeface="Oswald"/>
              <a:ea typeface="Oswald"/>
              <a:cs typeface="Oswald"/>
              <a:sym typeface="Oswald"/>
            </a:endParaRPr>
          </a:p>
          <a:p>
            <a:pPr indent="-501650" lvl="0" marL="558800" rtl="0" algn="l">
              <a:spcBef>
                <a:spcPts val="0"/>
              </a:spcBef>
              <a:spcAft>
                <a:spcPts val="0"/>
              </a:spcAft>
              <a:buSzPts val="3500"/>
              <a:buFont typeface="Oswald"/>
              <a:buChar char="●"/>
            </a:pPr>
            <a:r>
              <a:rPr lang="en-US" sz="3500">
                <a:latin typeface="Oswald"/>
                <a:ea typeface="Oswald"/>
                <a:cs typeface="Oswald"/>
                <a:sym typeface="Oswald"/>
              </a:rPr>
              <a:t>Make story outline &amp; check the structure</a:t>
            </a:r>
            <a:endParaRPr sz="3500">
              <a:latin typeface="Oswald"/>
              <a:ea typeface="Oswald"/>
              <a:cs typeface="Oswald"/>
              <a:sym typeface="Oswald"/>
            </a:endParaRPr>
          </a:p>
          <a:p>
            <a:pPr indent="-501650" lvl="0" marL="558800" rtl="0" algn="l">
              <a:spcBef>
                <a:spcPts val="0"/>
              </a:spcBef>
              <a:spcAft>
                <a:spcPts val="0"/>
              </a:spcAft>
              <a:buSzPts val="3500"/>
              <a:buFont typeface="Oswald"/>
              <a:buChar char="●"/>
            </a:pPr>
            <a:r>
              <a:rPr lang="en-US" sz="3500">
                <a:latin typeface="Oswald"/>
                <a:ea typeface="Oswald"/>
                <a:cs typeface="Oswald"/>
                <a:sym typeface="Oswald"/>
              </a:rPr>
              <a:t>Analyse examples in the genre you are using</a:t>
            </a:r>
            <a:endParaRPr sz="3500">
              <a:latin typeface="Oswald"/>
              <a:ea typeface="Oswald"/>
              <a:cs typeface="Oswald"/>
              <a:sym typeface="Oswald"/>
            </a:endParaRPr>
          </a:p>
          <a:p>
            <a:pPr indent="-501650" lvl="0" marL="558800" rtl="0" algn="l">
              <a:spcBef>
                <a:spcPts val="0"/>
              </a:spcBef>
              <a:spcAft>
                <a:spcPts val="0"/>
              </a:spcAft>
              <a:buSzPts val="3500"/>
              <a:buFont typeface="Oswald"/>
              <a:buChar char="●"/>
            </a:pPr>
            <a:r>
              <a:rPr lang="en-US" sz="3500">
                <a:latin typeface="Oswald"/>
                <a:ea typeface="Oswald"/>
                <a:cs typeface="Oswald"/>
                <a:sym typeface="Oswald"/>
              </a:rPr>
              <a:t>Identify if they use a kabob or inverted pyramid. </a:t>
            </a:r>
            <a:endParaRPr sz="3500">
              <a:latin typeface="Oswald"/>
              <a:ea typeface="Oswald"/>
              <a:cs typeface="Oswald"/>
              <a:sym typeface="Oswald"/>
            </a:endParaRPr>
          </a:p>
          <a:p>
            <a:pPr indent="-501650" lvl="0" marL="558800" rtl="0" algn="l">
              <a:spcBef>
                <a:spcPts val="0"/>
              </a:spcBef>
              <a:spcAft>
                <a:spcPts val="0"/>
              </a:spcAft>
              <a:buSzPts val="3500"/>
              <a:buFont typeface="Oswald"/>
              <a:buChar char="●"/>
            </a:pPr>
            <a:r>
              <a:rPr lang="en-US" sz="3500">
                <a:latin typeface="Oswald"/>
                <a:ea typeface="Oswald"/>
                <a:cs typeface="Oswald"/>
                <a:sym typeface="Oswald"/>
              </a:rPr>
              <a:t>Adjust your draft to follow the same structure.</a:t>
            </a:r>
            <a:endParaRPr sz="3500">
              <a:latin typeface="Oswald"/>
              <a:ea typeface="Oswald"/>
              <a:cs typeface="Oswald"/>
              <a:sym typeface="Oswald"/>
            </a:endParaRPr>
          </a:p>
          <a:p>
            <a:pPr indent="-501650" lvl="0" marL="558800" rtl="0" algn="l">
              <a:spcBef>
                <a:spcPts val="0"/>
              </a:spcBef>
              <a:spcAft>
                <a:spcPts val="0"/>
              </a:spcAft>
              <a:buSzPts val="3500"/>
              <a:buFont typeface="Oswald"/>
              <a:buChar char="●"/>
            </a:pPr>
            <a:r>
              <a:rPr lang="en-US" sz="3500">
                <a:latin typeface="Oswald"/>
                <a:ea typeface="Oswald"/>
                <a:cs typeface="Oswald"/>
                <a:sym typeface="Oswald"/>
              </a:rPr>
              <a:t>Share it with me before the next class!</a:t>
            </a:r>
            <a:endParaRPr sz="3500">
              <a:latin typeface="Oswald"/>
              <a:ea typeface="Oswald"/>
              <a:cs typeface="Oswald"/>
              <a:sym typeface="Oswald"/>
            </a:endParaRPr>
          </a:p>
        </p:txBody>
      </p:sp>
      <p:sp>
        <p:nvSpPr>
          <p:cNvPr id="166" name="Google Shape;166;p46"/>
          <p:cNvSpPr txBox="1"/>
          <p:nvPr>
            <p:ph idx="4294967295" type="title"/>
          </p:nvPr>
        </p:nvSpPr>
        <p:spPr>
          <a:xfrm>
            <a:off x="346325" y="0"/>
            <a:ext cx="8622000" cy="1609800"/>
          </a:xfrm>
          <a:prstGeom prst="rect">
            <a:avLst/>
          </a:prstGeom>
        </p:spPr>
        <p:txBody>
          <a:bodyPr anchorCtr="0" anchor="b" bIns="112875" lIns="112875" spcFirstLastPara="1" rIns="112875" wrap="square" tIns="112875">
            <a:noAutofit/>
          </a:bodyPr>
          <a:lstStyle/>
          <a:p>
            <a:pPr indent="0" lvl="0" marL="0" rtl="0" algn="l">
              <a:spcBef>
                <a:spcPts val="0"/>
              </a:spcBef>
              <a:spcAft>
                <a:spcPts val="0"/>
              </a:spcAft>
              <a:buNone/>
            </a:pPr>
            <a:r>
              <a:rPr lang="en-US" sz="5900"/>
              <a:t>Directed study review</a:t>
            </a:r>
            <a:endParaRPr sz="59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55"/>
          <p:cNvSpPr txBox="1"/>
          <p:nvPr>
            <p:ph type="title"/>
          </p:nvPr>
        </p:nvSpPr>
        <p:spPr>
          <a:xfrm>
            <a:off x="806450" y="2417762"/>
            <a:ext cx="8547100" cy="1531938"/>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None/>
            </a:pPr>
            <a:r>
              <a:rPr b="1" i="0" lang="en-US" sz="7119" u="none" cap="none" strike="noStrike">
                <a:latin typeface="Arial"/>
                <a:ea typeface="Arial"/>
                <a:cs typeface="Arial"/>
                <a:sym typeface="Arial"/>
              </a:rPr>
              <a:t>less than 28% </a:t>
            </a:r>
            <a:r>
              <a:rPr b="1" i="0" lang="en-US" sz="4240" u="none" cap="none" strike="noStrike">
                <a:latin typeface="Arial"/>
                <a:ea typeface="Arial"/>
                <a:cs typeface="Arial"/>
                <a:sym typeface="Arial"/>
              </a:rPr>
              <a:t>of words</a:t>
            </a:r>
            <a:endParaRPr/>
          </a:p>
        </p:txBody>
      </p:sp>
      <p:sp>
        <p:nvSpPr>
          <p:cNvPr id="223" name="Google Shape;223;p55"/>
          <p:cNvSpPr/>
          <p:nvPr/>
        </p:nvSpPr>
        <p:spPr>
          <a:xfrm>
            <a:off x="6165850" y="6992329"/>
            <a:ext cx="3708400" cy="283792"/>
          </a:xfrm>
          <a:prstGeom prst="rect">
            <a:avLst/>
          </a:prstGeom>
          <a:noFill/>
          <a:ln>
            <a:noFill/>
          </a:ln>
        </p:spPr>
        <p:txBody>
          <a:bodyPr anchorCtr="0" anchor="ctr" bIns="0" lIns="0" spcFirstLastPara="1" rIns="0" wrap="square" tIns="0">
            <a:noAutofit/>
          </a:bodyPr>
          <a:lstStyle/>
          <a:p>
            <a:pPr indent="0" lvl="0" marL="0" marR="0" rtl="0" algn="l">
              <a:lnSpc>
                <a:spcPct val="95000"/>
              </a:lnSpc>
              <a:spcBef>
                <a:spcPts val="0"/>
              </a:spcBef>
              <a:spcAft>
                <a:spcPts val="0"/>
              </a:spcAft>
              <a:buNone/>
            </a:pPr>
            <a:r>
              <a:rPr b="0" i="0" lang="en-US" sz="2000" u="none" cap="none" strike="noStrike">
                <a:latin typeface="Arial"/>
                <a:ea typeface="Arial"/>
                <a:cs typeface="Arial"/>
                <a:sym typeface="Arial"/>
              </a:rPr>
              <a:t>Jakob Nielsen: </a:t>
            </a:r>
            <a:r>
              <a:rPr b="0" i="0" lang="en-US" sz="2000" u="sng" cap="none" strike="noStrike">
                <a:solidFill>
                  <a:schemeClr val="hlink"/>
                </a:solidFill>
                <a:latin typeface="Arial"/>
                <a:ea typeface="Arial"/>
                <a:cs typeface="Arial"/>
                <a:sym typeface="Arial"/>
                <a:hlinkClick r:id="rId3"/>
              </a:rPr>
              <a:t>http://bit.ly/ZYni</a:t>
            </a:r>
            <a:r>
              <a:rPr b="0" i="0" lang="en-US" sz="2000" u="none" cap="none" strike="noStrike">
                <a:latin typeface="Arial"/>
                <a:ea typeface="Arial"/>
                <a:cs typeface="Arial"/>
                <a:sym typeface="Arial"/>
              </a:rPr>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56"/>
          <p:cNvSpPr txBox="1"/>
          <p:nvPr>
            <p:ph type="title"/>
          </p:nvPr>
        </p:nvSpPr>
        <p:spPr>
          <a:xfrm>
            <a:off x="806450" y="2417762"/>
            <a:ext cx="8547100" cy="1531938"/>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None/>
            </a:pPr>
            <a:r>
              <a:rPr b="0" i="0" lang="en-US" sz="4539" u="none" cap="none" strike="noStrike">
                <a:latin typeface="Arial"/>
                <a:ea typeface="Arial"/>
                <a:cs typeface="Arial"/>
                <a:sym typeface="Arial"/>
              </a:rPr>
              <a:t>Short paragraphs received </a:t>
            </a:r>
            <a:r>
              <a:rPr b="1" i="0" lang="en-US" sz="4539" u="none" cap="none" strike="noStrike">
                <a:latin typeface="Arial"/>
                <a:ea typeface="Arial"/>
                <a:cs typeface="Arial"/>
                <a:sym typeface="Arial"/>
              </a:rPr>
              <a:t>twice as much attention </a:t>
            </a:r>
            <a:r>
              <a:rPr b="0" i="0" lang="en-US" sz="4539" u="none" cap="none" strike="noStrike">
                <a:latin typeface="Arial"/>
                <a:ea typeface="Arial"/>
                <a:cs typeface="Arial"/>
                <a:sym typeface="Arial"/>
              </a:rPr>
              <a:t>as long.</a:t>
            </a:r>
            <a:endParaRPr/>
          </a:p>
        </p:txBody>
      </p:sp>
      <p:sp>
        <p:nvSpPr>
          <p:cNvPr id="229" name="Google Shape;229;p56"/>
          <p:cNvSpPr/>
          <p:nvPr/>
        </p:nvSpPr>
        <p:spPr>
          <a:xfrm>
            <a:off x="2228850" y="6992329"/>
            <a:ext cx="7645400" cy="283792"/>
          </a:xfrm>
          <a:prstGeom prst="rect">
            <a:avLst/>
          </a:prstGeom>
          <a:noFill/>
          <a:ln>
            <a:noFill/>
          </a:ln>
        </p:spPr>
        <p:txBody>
          <a:bodyPr anchorCtr="0" anchor="ctr" bIns="0" lIns="0" spcFirstLastPara="1" rIns="0" wrap="square" tIns="0">
            <a:noAutofit/>
          </a:bodyPr>
          <a:lstStyle/>
          <a:p>
            <a:pPr indent="0" lvl="0" marL="0" marR="0" rtl="0" algn="l">
              <a:lnSpc>
                <a:spcPct val="95000"/>
              </a:lnSpc>
              <a:spcBef>
                <a:spcPts val="0"/>
              </a:spcBef>
              <a:spcAft>
                <a:spcPts val="0"/>
              </a:spcAft>
              <a:buNone/>
            </a:pPr>
            <a:r>
              <a:rPr b="0" i="0" lang="en-US" sz="2000" u="none" cap="none" strike="noStrike">
                <a:solidFill>
                  <a:srgbClr val="606060"/>
                </a:solidFill>
                <a:latin typeface="Arial"/>
                <a:ea typeface="Arial"/>
                <a:cs typeface="Arial"/>
                <a:sym typeface="Arial"/>
              </a:rPr>
              <a:t>Poynter EyeTrack study: </a:t>
            </a:r>
            <a:r>
              <a:rPr b="0" i="0" lang="en-US" sz="2000" u="sng" cap="none" strike="noStrike">
                <a:solidFill>
                  <a:schemeClr val="hlink"/>
                </a:solidFill>
                <a:latin typeface="Arial"/>
                <a:ea typeface="Arial"/>
                <a:cs typeface="Arial"/>
                <a:sym typeface="Arial"/>
                <a:hlinkClick r:id="rId3"/>
              </a:rPr>
              <a:t>http://eyetrack.poynter.org/previous.html</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57"/>
          <p:cNvSpPr txBox="1"/>
          <p:nvPr>
            <p:ph type="title"/>
          </p:nvPr>
        </p:nvSpPr>
        <p:spPr>
          <a:xfrm>
            <a:off x="806450" y="2417762"/>
            <a:ext cx="8547100" cy="1531938"/>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None/>
            </a:pPr>
            <a:r>
              <a:rPr b="0" i="0" lang="en-US" sz="5340" u="none" cap="none" strike="noStrike">
                <a:latin typeface="Arial"/>
                <a:ea typeface="Arial"/>
                <a:cs typeface="Arial"/>
                <a:sym typeface="Arial"/>
              </a:rPr>
              <a:t>(I’ll say that again.)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58"/>
          <p:cNvSpPr txBox="1"/>
          <p:nvPr>
            <p:ph type="title"/>
          </p:nvPr>
        </p:nvSpPr>
        <p:spPr>
          <a:xfrm>
            <a:off x="806450" y="2417762"/>
            <a:ext cx="8547100" cy="1531938"/>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None/>
            </a:pPr>
            <a:r>
              <a:rPr b="0" i="0" lang="en-US" sz="4539" u="none" cap="none" strike="noStrike">
                <a:latin typeface="Arial"/>
                <a:ea typeface="Arial"/>
                <a:cs typeface="Arial"/>
                <a:sym typeface="Arial"/>
              </a:rPr>
              <a:t>Short paragraphs received </a:t>
            </a:r>
            <a:r>
              <a:rPr b="1" i="0" lang="en-US" sz="4539" u="none" cap="none" strike="noStrike">
                <a:latin typeface="Arial"/>
                <a:ea typeface="Arial"/>
                <a:cs typeface="Arial"/>
                <a:sym typeface="Arial"/>
              </a:rPr>
              <a:t>twice as much attention </a:t>
            </a:r>
            <a:r>
              <a:rPr b="0" i="0" lang="en-US" sz="4539" u="none" cap="none" strike="noStrike">
                <a:latin typeface="Arial"/>
                <a:ea typeface="Arial"/>
                <a:cs typeface="Arial"/>
                <a:sym typeface="Arial"/>
              </a:rPr>
              <a:t>as long.</a:t>
            </a:r>
            <a:endParaRPr/>
          </a:p>
        </p:txBody>
      </p:sp>
      <p:sp>
        <p:nvSpPr>
          <p:cNvPr id="240" name="Google Shape;240;p58"/>
          <p:cNvSpPr/>
          <p:nvPr/>
        </p:nvSpPr>
        <p:spPr>
          <a:xfrm>
            <a:off x="2228850" y="6992329"/>
            <a:ext cx="7645400" cy="283792"/>
          </a:xfrm>
          <a:prstGeom prst="rect">
            <a:avLst/>
          </a:prstGeom>
          <a:noFill/>
          <a:ln>
            <a:noFill/>
          </a:ln>
        </p:spPr>
        <p:txBody>
          <a:bodyPr anchorCtr="0" anchor="ctr" bIns="0" lIns="0" spcFirstLastPara="1" rIns="0" wrap="square" tIns="0">
            <a:noAutofit/>
          </a:bodyPr>
          <a:lstStyle/>
          <a:p>
            <a:pPr indent="0" lvl="0" marL="0" marR="0" rtl="0" algn="l">
              <a:lnSpc>
                <a:spcPct val="95000"/>
              </a:lnSpc>
              <a:spcBef>
                <a:spcPts val="0"/>
              </a:spcBef>
              <a:spcAft>
                <a:spcPts val="0"/>
              </a:spcAft>
              <a:buNone/>
            </a:pPr>
            <a:r>
              <a:rPr b="0" i="0" lang="en-US" sz="2000" u="none" cap="none" strike="noStrike">
                <a:solidFill>
                  <a:srgbClr val="606060"/>
                </a:solidFill>
                <a:latin typeface="Arial"/>
                <a:ea typeface="Arial"/>
                <a:cs typeface="Arial"/>
                <a:sym typeface="Arial"/>
              </a:rPr>
              <a:t>Poynter EyeTrack study: </a:t>
            </a:r>
            <a:r>
              <a:rPr b="0" i="0" lang="en-US" sz="2000" u="sng" cap="none" strike="noStrike">
                <a:solidFill>
                  <a:schemeClr val="hlink"/>
                </a:solidFill>
                <a:latin typeface="Arial"/>
                <a:ea typeface="Arial"/>
                <a:cs typeface="Arial"/>
                <a:sym typeface="Arial"/>
                <a:hlinkClick r:id="rId3"/>
              </a:rPr>
              <a:t>http://eyetrack.poynter.org/previous.html</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59"/>
          <p:cNvPicPr preferRelativeResize="0"/>
          <p:nvPr/>
        </p:nvPicPr>
        <p:blipFill rotWithShape="1">
          <a:blip r:embed="rId3">
            <a:alphaModFix/>
          </a:blip>
          <a:srcRect b="0" l="0" r="0" t="0"/>
          <a:stretch/>
        </p:blipFill>
        <p:spPr>
          <a:xfrm>
            <a:off x="2882900" y="76200"/>
            <a:ext cx="8750400" cy="4464000"/>
          </a:xfrm>
          <a:prstGeom prst="rect">
            <a:avLst/>
          </a:prstGeom>
          <a:noFill/>
          <a:ln>
            <a:noFill/>
          </a:ln>
        </p:spPr>
      </p:pic>
      <p:sp>
        <p:nvSpPr>
          <p:cNvPr id="246" name="Google Shape;246;p59"/>
          <p:cNvSpPr txBox="1"/>
          <p:nvPr>
            <p:ph type="title"/>
          </p:nvPr>
        </p:nvSpPr>
        <p:spPr>
          <a:xfrm>
            <a:off x="284162" y="579437"/>
            <a:ext cx="3792538" cy="6461126"/>
          </a:xfrm>
          <a:prstGeom prst="rect">
            <a:avLst/>
          </a:prstGeom>
          <a:noFill/>
          <a:ln>
            <a:noFill/>
          </a:ln>
        </p:spPr>
        <p:txBody>
          <a:bodyPr anchorCtr="0" anchor="ctr" bIns="0" lIns="0" spcFirstLastPara="1" rIns="0" wrap="square" tIns="0">
            <a:noAutofit/>
          </a:bodyPr>
          <a:lstStyle/>
          <a:p>
            <a:pPr indent="0" lvl="0" marL="0" marR="0" rtl="0" algn="l">
              <a:lnSpc>
                <a:spcPct val="95000"/>
              </a:lnSpc>
              <a:spcBef>
                <a:spcPts val="0"/>
              </a:spcBef>
              <a:spcAft>
                <a:spcPts val="0"/>
              </a:spcAft>
              <a:buNone/>
            </a:pPr>
            <a:r>
              <a:rPr b="1" i="0" lang="en-US" sz="8900" u="none" cap="none" strike="noStrike">
                <a:latin typeface="Arial"/>
                <a:ea typeface="Arial"/>
                <a:cs typeface="Arial"/>
                <a:sym typeface="Arial"/>
              </a:rPr>
              <a:t>One. idea. per. par.</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60"/>
          <p:cNvPicPr preferRelativeResize="0"/>
          <p:nvPr/>
        </p:nvPicPr>
        <p:blipFill rotWithShape="1">
          <a:blip r:embed="rId3">
            <a:alphaModFix/>
          </a:blip>
          <a:srcRect b="0" l="0" r="0" t="0"/>
          <a:stretch/>
        </p:blipFill>
        <p:spPr>
          <a:xfrm>
            <a:off x="330200" y="2247900"/>
            <a:ext cx="7493100" cy="3924300"/>
          </a:xfrm>
          <a:prstGeom prst="rect">
            <a:avLst/>
          </a:prstGeom>
          <a:noFill/>
          <a:ln>
            <a:noFill/>
          </a:ln>
        </p:spPr>
      </p:pic>
      <p:sp>
        <p:nvSpPr>
          <p:cNvPr id="252" name="Google Shape;252;p60"/>
          <p:cNvSpPr/>
          <p:nvPr/>
        </p:nvSpPr>
        <p:spPr>
          <a:xfrm>
            <a:off x="-1409700" y="4813300"/>
            <a:ext cx="7861320" cy="304776"/>
          </a:xfrm>
          <a:custGeom>
            <a:rect b="b" l="l" r="r" t="t"/>
            <a:pathLst>
              <a:path extrusionOk="0" h="21600" w="21600">
                <a:moveTo>
                  <a:pt x="0" y="18900"/>
                </a:moveTo>
                <a:lnTo>
                  <a:pt x="11760" y="21600"/>
                </a:lnTo>
                <a:lnTo>
                  <a:pt x="11760" y="0"/>
                </a:lnTo>
                <a:lnTo>
                  <a:pt x="21600" y="4500"/>
                </a:lnTo>
              </a:path>
            </a:pathLst>
          </a:custGeom>
          <a:noFill/>
          <a:ln cap="flat" cmpd="sng" w="63500">
            <a:solidFill>
              <a:srgbClr val="B51A0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i="0" sz="4200" u="none" cap="none" strike="noStrike">
              <a:latin typeface="Cabin"/>
              <a:ea typeface="Cabin"/>
              <a:cs typeface="Cabin"/>
              <a:sym typeface="Cabin"/>
            </a:endParaRPr>
          </a:p>
        </p:txBody>
      </p:sp>
      <p:sp>
        <p:nvSpPr>
          <p:cNvPr id="253" name="Google Shape;253;p60"/>
          <p:cNvSpPr/>
          <p:nvPr/>
        </p:nvSpPr>
        <p:spPr>
          <a:xfrm>
            <a:off x="558800" y="4216400"/>
            <a:ext cx="7861320" cy="304776"/>
          </a:xfrm>
          <a:custGeom>
            <a:rect b="b" l="l" r="r" t="t"/>
            <a:pathLst>
              <a:path extrusionOk="0" h="21600" w="21600">
                <a:moveTo>
                  <a:pt x="0" y="18900"/>
                </a:moveTo>
                <a:lnTo>
                  <a:pt x="11760" y="21600"/>
                </a:lnTo>
                <a:lnTo>
                  <a:pt x="11760" y="0"/>
                </a:lnTo>
                <a:lnTo>
                  <a:pt x="21600" y="4500"/>
                </a:lnTo>
              </a:path>
            </a:pathLst>
          </a:custGeom>
          <a:noFill/>
          <a:ln cap="flat" cmpd="sng" w="63500">
            <a:solidFill>
              <a:srgbClr val="B51A0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i="0" sz="4200" u="none" cap="none" strike="noStrike">
              <a:latin typeface="Cabin"/>
              <a:ea typeface="Cabin"/>
              <a:cs typeface="Cabin"/>
              <a:sym typeface="Cabin"/>
            </a:endParaRPr>
          </a:p>
        </p:txBody>
      </p:sp>
      <p:sp>
        <p:nvSpPr>
          <p:cNvPr id="254" name="Google Shape;254;p60"/>
          <p:cNvSpPr/>
          <p:nvPr/>
        </p:nvSpPr>
        <p:spPr>
          <a:xfrm>
            <a:off x="-1143000" y="3289300"/>
            <a:ext cx="7861320" cy="304776"/>
          </a:xfrm>
          <a:custGeom>
            <a:rect b="b" l="l" r="r" t="t"/>
            <a:pathLst>
              <a:path extrusionOk="0" h="21600" w="21600">
                <a:moveTo>
                  <a:pt x="0" y="18900"/>
                </a:moveTo>
                <a:lnTo>
                  <a:pt x="11760" y="21600"/>
                </a:lnTo>
                <a:lnTo>
                  <a:pt x="11760" y="0"/>
                </a:lnTo>
                <a:lnTo>
                  <a:pt x="21600" y="4500"/>
                </a:lnTo>
              </a:path>
            </a:pathLst>
          </a:custGeom>
          <a:noFill/>
          <a:ln cap="flat" cmpd="sng" w="63500">
            <a:solidFill>
              <a:srgbClr val="B51A0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i="0" sz="4200" u="none" cap="none" strike="noStrike">
              <a:latin typeface="Cabin"/>
              <a:ea typeface="Cabin"/>
              <a:cs typeface="Cabin"/>
              <a:sym typeface="Cabin"/>
            </a:endParaRPr>
          </a:p>
        </p:txBody>
      </p:sp>
      <p:sp>
        <p:nvSpPr>
          <p:cNvPr id="255" name="Google Shape;255;p60"/>
          <p:cNvSpPr txBox="1"/>
          <p:nvPr>
            <p:ph type="title"/>
          </p:nvPr>
        </p:nvSpPr>
        <p:spPr>
          <a:xfrm>
            <a:off x="806500" y="410762"/>
            <a:ext cx="8547000" cy="15318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None/>
            </a:pPr>
            <a:r>
              <a:rPr lang="en-US" sz="5340"/>
              <a:t>split your pars.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61"/>
          <p:cNvSpPr/>
          <p:nvPr/>
        </p:nvSpPr>
        <p:spPr>
          <a:xfrm>
            <a:off x="209550" y="5957596"/>
            <a:ext cx="9728100" cy="1471200"/>
          </a:xfrm>
          <a:prstGeom prst="rect">
            <a:avLst/>
          </a:prstGeom>
          <a:noFill/>
          <a:ln>
            <a:noFill/>
          </a:ln>
        </p:spPr>
        <p:txBody>
          <a:bodyPr anchorCtr="0" anchor="t" bIns="0" lIns="0" spcFirstLastPara="1" rIns="0" wrap="square" tIns="0">
            <a:noAutofit/>
          </a:bodyPr>
          <a:lstStyle/>
          <a:p>
            <a:pPr indent="0" lvl="0" marL="0" marR="0" rtl="0" algn="ctr">
              <a:lnSpc>
                <a:spcPct val="95000"/>
              </a:lnSpc>
              <a:spcBef>
                <a:spcPts val="0"/>
              </a:spcBef>
              <a:spcAft>
                <a:spcPts val="0"/>
              </a:spcAft>
              <a:buNone/>
            </a:pPr>
            <a:r>
              <a:rPr b="1" i="0" lang="en-US" sz="4900" u="none" cap="none" strike="noStrike">
                <a:solidFill>
                  <a:srgbClr val="B51A00"/>
                </a:solidFill>
                <a:latin typeface="Arial"/>
                <a:ea typeface="Arial"/>
                <a:cs typeface="Arial"/>
                <a:sym typeface="Arial"/>
              </a:rPr>
              <a:t>‘Chunking’</a:t>
            </a:r>
            <a:r>
              <a:rPr i="0" lang="en-US" sz="4900" u="none" cap="none" strike="noStrike">
                <a:solidFill>
                  <a:schemeClr val="dk1"/>
                </a:solidFill>
              </a:rPr>
              <a:t>: splitting a </a:t>
            </a:r>
            <a:br>
              <a:rPr i="0" lang="en-US" sz="4900" u="none" cap="none" strike="noStrike">
                <a:solidFill>
                  <a:schemeClr val="dk1"/>
                </a:solidFill>
              </a:rPr>
            </a:br>
            <a:r>
              <a:rPr i="0" lang="en-US" sz="4900" u="none" cap="none" strike="noStrike">
                <a:solidFill>
                  <a:schemeClr val="dk1"/>
                </a:solidFill>
              </a:rPr>
              <a:t>longer </a:t>
            </a:r>
            <a:r>
              <a:rPr lang="en-US" sz="4900">
                <a:solidFill>
                  <a:schemeClr val="dk1"/>
                </a:solidFill>
              </a:rPr>
              <a:t>story</a:t>
            </a:r>
            <a:r>
              <a:rPr i="0" lang="en-US" sz="4900" u="none" cap="none" strike="noStrike">
                <a:solidFill>
                  <a:schemeClr val="dk1"/>
                </a:solidFill>
              </a:rPr>
              <a:t> into shorter parts</a:t>
            </a:r>
            <a:endParaRPr>
              <a:solidFill>
                <a:schemeClr val="dk1"/>
              </a:solidFill>
            </a:endParaRPr>
          </a:p>
        </p:txBody>
      </p:sp>
      <p:pic>
        <p:nvPicPr>
          <p:cNvPr id="261" name="Google Shape;261;p61"/>
          <p:cNvPicPr preferRelativeResize="0"/>
          <p:nvPr/>
        </p:nvPicPr>
        <p:blipFill>
          <a:blip r:embed="rId3">
            <a:alphaModFix/>
          </a:blip>
          <a:stretch>
            <a:fillRect/>
          </a:stretch>
        </p:blipFill>
        <p:spPr>
          <a:xfrm>
            <a:off x="268238" y="290813"/>
            <a:ext cx="9610725" cy="5362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62"/>
          <p:cNvSpPr txBox="1"/>
          <p:nvPr>
            <p:ph type="title"/>
          </p:nvPr>
        </p:nvSpPr>
        <p:spPr>
          <a:xfrm>
            <a:off x="0" y="5884850"/>
            <a:ext cx="10160100" cy="15318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None/>
            </a:pPr>
            <a:r>
              <a:rPr b="1" lang="en-US" sz="4800">
                <a:solidFill>
                  <a:srgbClr val="A40800"/>
                </a:solidFill>
              </a:rPr>
              <a:t>‘</a:t>
            </a:r>
            <a:r>
              <a:rPr b="1" lang="en-US" sz="4800">
                <a:solidFill>
                  <a:srgbClr val="A40800"/>
                </a:solidFill>
              </a:rPr>
              <a:t>Clipping’</a:t>
            </a:r>
            <a:r>
              <a:rPr b="1" lang="en-US" sz="4800"/>
              <a:t>: sections of a longer story that can work alone (edited)</a:t>
            </a:r>
            <a:endParaRPr sz="4800"/>
          </a:p>
        </p:txBody>
      </p:sp>
      <p:pic>
        <p:nvPicPr>
          <p:cNvPr id="267" name="Google Shape;267;p62"/>
          <p:cNvPicPr preferRelativeResize="0"/>
          <p:nvPr/>
        </p:nvPicPr>
        <p:blipFill>
          <a:blip r:embed="rId3">
            <a:alphaModFix/>
          </a:blip>
          <a:stretch>
            <a:fillRect/>
          </a:stretch>
        </p:blipFill>
        <p:spPr>
          <a:xfrm>
            <a:off x="152325" y="347800"/>
            <a:ext cx="9855201" cy="3233738"/>
          </a:xfrm>
          <a:prstGeom prst="rect">
            <a:avLst/>
          </a:prstGeom>
          <a:noFill/>
          <a:ln>
            <a:noFill/>
          </a:ln>
        </p:spPr>
      </p:pic>
      <p:sp>
        <p:nvSpPr>
          <p:cNvPr id="268" name="Google Shape;268;p62"/>
          <p:cNvSpPr txBox="1"/>
          <p:nvPr/>
        </p:nvSpPr>
        <p:spPr>
          <a:xfrm>
            <a:off x="5016875" y="3581550"/>
            <a:ext cx="4990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4"/>
              </a:rPr>
              <a:t>https://www.bbc.co.uk/programmes/m0011cpr</a:t>
            </a:r>
            <a:r>
              <a:rPr lang="en-US"/>
              <a:t> </a:t>
            </a:r>
            <a:endParaRPr/>
          </a:p>
          <a:p>
            <a:pPr indent="0" lvl="0" marL="0" rtl="0" algn="l">
              <a:spcBef>
                <a:spcPts val="0"/>
              </a:spcBef>
              <a:spcAft>
                <a:spcPts val="0"/>
              </a:spcAft>
              <a:buClr>
                <a:schemeClr val="dk1"/>
              </a:buClr>
              <a:buSzPts val="1100"/>
              <a:buFont typeface="Arial"/>
              <a:buNone/>
            </a:pPr>
            <a:r>
              <a:rPr lang="en-US" u="sng">
                <a:solidFill>
                  <a:schemeClr val="hlink"/>
                </a:solidFill>
                <a:hlinkClick r:id="rId5"/>
              </a:rPr>
              <a:t>https://twitter.com/bbcr4today/status/776144928296632323</a:t>
            </a:r>
            <a:r>
              <a:rPr lang="en-US">
                <a:solidFill>
                  <a:schemeClr val="dk1"/>
                </a:solidFill>
              </a:rPr>
              <a:t> </a:t>
            </a:r>
            <a:endParaRPr>
              <a:solidFill>
                <a:schemeClr val="dk1"/>
              </a:solidFill>
            </a:endParaRPr>
          </a:p>
          <a:p>
            <a:pPr indent="0" lvl="0" marL="0" rtl="0" algn="l">
              <a:spcBef>
                <a:spcPts val="0"/>
              </a:spcBef>
              <a:spcAft>
                <a:spcPts val="0"/>
              </a:spcAft>
              <a:buNone/>
            </a:pPr>
            <a:r>
              <a:t/>
            </a:r>
            <a:endParaRPr/>
          </a:p>
        </p:txBody>
      </p:sp>
      <p:pic>
        <p:nvPicPr>
          <p:cNvPr id="269" name="Google Shape;269;p62"/>
          <p:cNvPicPr preferRelativeResize="0"/>
          <p:nvPr/>
        </p:nvPicPr>
        <p:blipFill>
          <a:blip r:embed="rId6">
            <a:alphaModFix/>
          </a:blip>
          <a:stretch>
            <a:fillRect/>
          </a:stretch>
        </p:blipFill>
        <p:spPr>
          <a:xfrm>
            <a:off x="562975" y="3065175"/>
            <a:ext cx="3386824" cy="27328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descr="My Breakthrough Moment in Leadership  Emily White   YouTube.png" id="274" name="Google Shape;274;p63"/>
          <p:cNvPicPr preferRelativeResize="0"/>
          <p:nvPr/>
        </p:nvPicPr>
        <p:blipFill>
          <a:blip r:embed="rId3">
            <a:alphaModFix/>
          </a:blip>
          <a:stretch>
            <a:fillRect/>
          </a:stretch>
        </p:blipFill>
        <p:spPr>
          <a:xfrm>
            <a:off x="0" y="470575"/>
            <a:ext cx="10160002" cy="5080001"/>
          </a:xfrm>
          <a:prstGeom prst="rect">
            <a:avLst/>
          </a:prstGeom>
          <a:noFill/>
          <a:ln>
            <a:noFill/>
          </a:ln>
        </p:spPr>
      </p:pic>
      <p:pic>
        <p:nvPicPr>
          <p:cNvPr descr="timewatched.png" id="275" name="Google Shape;275;p63"/>
          <p:cNvPicPr preferRelativeResize="0"/>
          <p:nvPr/>
        </p:nvPicPr>
        <p:blipFill>
          <a:blip r:embed="rId4">
            <a:alphaModFix/>
          </a:blip>
          <a:stretch>
            <a:fillRect/>
          </a:stretch>
        </p:blipFill>
        <p:spPr>
          <a:xfrm>
            <a:off x="4897850" y="4649400"/>
            <a:ext cx="5093925" cy="2908525"/>
          </a:xfrm>
          <a:prstGeom prst="rect">
            <a:avLst/>
          </a:prstGeom>
          <a:noFill/>
          <a:ln>
            <a:noFill/>
          </a:ln>
        </p:spPr>
      </p:pic>
      <p:sp>
        <p:nvSpPr>
          <p:cNvPr id="276" name="Google Shape;276;p63"/>
          <p:cNvSpPr/>
          <p:nvPr/>
        </p:nvSpPr>
        <p:spPr>
          <a:xfrm>
            <a:off x="5859200" y="5646700"/>
            <a:ext cx="961500" cy="4857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7" name="Google Shape;277;p63"/>
          <p:cNvCxnSpPr>
            <a:endCxn id="276" idx="0"/>
          </p:cNvCxnSpPr>
          <p:nvPr/>
        </p:nvCxnSpPr>
        <p:spPr>
          <a:xfrm>
            <a:off x="5140850" y="3046000"/>
            <a:ext cx="1199100" cy="2600700"/>
          </a:xfrm>
          <a:prstGeom prst="straightConnector1">
            <a:avLst/>
          </a:prstGeom>
          <a:noFill/>
          <a:ln cap="flat" cmpd="sng" w="38100">
            <a:solidFill>
              <a:srgbClr val="FF0000"/>
            </a:solidFill>
            <a:prstDash val="solid"/>
            <a:round/>
            <a:headEnd len="med" w="med" type="none"/>
            <a:tailEnd len="med" w="med" type="triangle"/>
          </a:ln>
        </p:spPr>
      </p:cxnSp>
      <p:sp>
        <p:nvSpPr>
          <p:cNvPr id="278" name="Google Shape;278;p63"/>
          <p:cNvSpPr txBox="1"/>
          <p:nvPr/>
        </p:nvSpPr>
        <p:spPr>
          <a:xfrm>
            <a:off x="50600" y="5727650"/>
            <a:ext cx="48978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5"/>
              </a:rPr>
              <a:t>https://www.youtube.com/watch?v=fG6VP1n-A9c&amp;list=PLS8YLn_6PU1mmR8NBsB_4FxUy2TyEdpIV&amp;index=2</a:t>
            </a:r>
            <a:r>
              <a:rPr lang="en-US"/>
              <a: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64"/>
          <p:cNvPicPr preferRelativeResize="0"/>
          <p:nvPr/>
        </p:nvPicPr>
        <p:blipFill rotWithShape="1">
          <a:blip r:embed="rId3">
            <a:alphaModFix/>
          </a:blip>
          <a:srcRect b="0" l="0" r="0" t="0"/>
          <a:stretch/>
        </p:blipFill>
        <p:spPr>
          <a:xfrm>
            <a:off x="1028700" y="0"/>
            <a:ext cx="8369400" cy="5715000"/>
          </a:xfrm>
          <a:prstGeom prst="rect">
            <a:avLst/>
          </a:prstGeom>
          <a:noFill/>
          <a:ln>
            <a:noFill/>
          </a:ln>
        </p:spPr>
      </p:pic>
      <p:sp>
        <p:nvSpPr>
          <p:cNvPr id="284" name="Google Shape;284;p64"/>
          <p:cNvSpPr txBox="1"/>
          <p:nvPr>
            <p:ph type="title"/>
          </p:nvPr>
        </p:nvSpPr>
        <p:spPr>
          <a:xfrm>
            <a:off x="1073150" y="5884862"/>
            <a:ext cx="8547000" cy="15318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None/>
            </a:pPr>
            <a:r>
              <a:rPr b="1" lang="en-US" sz="4800"/>
              <a:t>Consider clip formats </a:t>
            </a:r>
            <a:br>
              <a:rPr b="1" lang="en-US" sz="4800"/>
            </a:br>
            <a:r>
              <a:rPr b="1" lang="en-US" sz="4800"/>
              <a:t>that ‘sell’ brevity</a:t>
            </a:r>
            <a:endParaRPr sz="4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47"/>
          <p:cNvSpPr txBox="1"/>
          <p:nvPr>
            <p:ph idx="4294967295" type="title"/>
          </p:nvPr>
        </p:nvSpPr>
        <p:spPr>
          <a:xfrm>
            <a:off x="346325" y="0"/>
            <a:ext cx="8622000" cy="2820300"/>
          </a:xfrm>
          <a:prstGeom prst="rect">
            <a:avLst/>
          </a:prstGeom>
        </p:spPr>
        <p:txBody>
          <a:bodyPr anchorCtr="0" anchor="b" bIns="112875" lIns="112875" spcFirstLastPara="1" rIns="112875" wrap="square" tIns="112875">
            <a:noAutofit/>
          </a:bodyPr>
          <a:lstStyle/>
          <a:p>
            <a:pPr indent="0" lvl="0" marL="0" rtl="0" algn="l">
              <a:spcBef>
                <a:spcPts val="0"/>
              </a:spcBef>
              <a:spcAft>
                <a:spcPts val="0"/>
              </a:spcAft>
              <a:buNone/>
            </a:pPr>
            <a:r>
              <a:rPr lang="en-US" sz="5900"/>
              <a:t>Classes will be 10-1 from next week</a:t>
            </a:r>
            <a:endParaRPr sz="5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8" name="Shape 288"/>
        <p:cNvGrpSpPr/>
        <p:nvPr/>
      </p:nvGrpSpPr>
      <p:grpSpPr>
        <a:xfrm>
          <a:off x="0" y="0"/>
          <a:ext cx="0" cy="0"/>
          <a:chOff x="0" y="0"/>
          <a:chExt cx="0" cy="0"/>
        </a:xfrm>
      </p:grpSpPr>
      <p:sp>
        <p:nvSpPr>
          <p:cNvPr id="289" name="Google Shape;289;p65"/>
          <p:cNvSpPr/>
          <p:nvPr/>
        </p:nvSpPr>
        <p:spPr>
          <a:xfrm>
            <a:off x="963600" y="1981200"/>
            <a:ext cx="8775600" cy="24768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lang="en-US" sz="4000">
                <a:solidFill>
                  <a:schemeClr val="lt1"/>
                </a:solidFill>
              </a:rPr>
              <a:t>“</a:t>
            </a:r>
            <a:r>
              <a:rPr b="1" lang="en-US" sz="4000">
                <a:solidFill>
                  <a:schemeClr val="lt1"/>
                </a:solidFill>
              </a:rPr>
              <a:t>You only have 7 seconds</a:t>
            </a:r>
            <a:r>
              <a:rPr lang="en-US" sz="4000">
                <a:solidFill>
                  <a:schemeClr val="lt1"/>
                </a:solidFill>
              </a:rPr>
              <a:t> to engage people: if you don’t, they will go elsewhere.”</a:t>
            </a:r>
            <a:endParaRPr>
              <a:solidFill>
                <a:schemeClr val="lt1"/>
              </a:solidFill>
            </a:endParaRPr>
          </a:p>
        </p:txBody>
      </p:sp>
      <p:sp>
        <p:nvSpPr>
          <p:cNvPr id="290" name="Google Shape;290;p65"/>
          <p:cNvSpPr/>
          <p:nvPr/>
        </p:nvSpPr>
        <p:spPr>
          <a:xfrm>
            <a:off x="0" y="6705600"/>
            <a:ext cx="10172700" cy="625200"/>
          </a:xfrm>
          <a:prstGeom prst="rect">
            <a:avLst/>
          </a:prstGeom>
          <a:noFill/>
          <a:ln>
            <a:noFill/>
          </a:ln>
        </p:spPr>
        <p:txBody>
          <a:bodyPr anchorCtr="0" anchor="t" bIns="0" lIns="0" spcFirstLastPara="1" rIns="0" wrap="square" tIns="0">
            <a:noAutofit/>
          </a:bodyPr>
          <a:lstStyle/>
          <a:p>
            <a:pPr indent="-2538" lvl="0" marL="40638" marR="40638" rtl="0" algn="r">
              <a:spcBef>
                <a:spcPts val="0"/>
              </a:spcBef>
              <a:spcAft>
                <a:spcPts val="0"/>
              </a:spcAft>
              <a:buNone/>
            </a:pPr>
            <a:r>
              <a:rPr lang="en-US" sz="1700">
                <a:solidFill>
                  <a:schemeClr val="lt1"/>
                </a:solidFill>
                <a:latin typeface="Times New Roman"/>
                <a:ea typeface="Times New Roman"/>
                <a:cs typeface="Times New Roman"/>
                <a:sym typeface="Times New Roman"/>
              </a:rPr>
              <a:t>Hayward, David. Making great online video: Don’t imitate TV. https://medium.com/@david_hbm/making-great-online-video-don-t-imitate-tv-748e3dabfdfc</a:t>
            </a:r>
            <a:endParaRPr sz="1900">
              <a:solidFill>
                <a:schemeClr val="lt1"/>
              </a:solidFill>
            </a:endParaRPr>
          </a:p>
        </p:txBody>
      </p:sp>
      <p:sp>
        <p:nvSpPr>
          <p:cNvPr id="291" name="Google Shape;291;p65"/>
          <p:cNvSpPr txBox="1"/>
          <p:nvPr/>
        </p:nvSpPr>
        <p:spPr>
          <a:xfrm>
            <a:off x="4170200" y="3934800"/>
            <a:ext cx="5568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solidFill>
                  <a:schemeClr val="lt1"/>
                </a:solidFill>
              </a:rPr>
              <a:t>Mukul Devichand, editor of BBC Trending</a:t>
            </a:r>
            <a:endParaRPr sz="2200">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66"/>
          <p:cNvSpPr/>
          <p:nvPr/>
        </p:nvSpPr>
        <p:spPr>
          <a:xfrm>
            <a:off x="139700" y="5219700"/>
            <a:ext cx="10160100" cy="1689000"/>
          </a:xfrm>
          <a:prstGeom prst="rect">
            <a:avLst/>
          </a:prstGeom>
          <a:noFill/>
          <a:ln>
            <a:noFill/>
          </a:ln>
        </p:spPr>
        <p:txBody>
          <a:bodyPr anchorCtr="0" anchor="t" bIns="0" lIns="0" spcFirstLastPara="1" rIns="0" wrap="square" tIns="0">
            <a:noAutofit/>
          </a:bodyPr>
          <a:lstStyle/>
          <a:p>
            <a:pPr indent="0" lvl="0" marL="0" marR="0" rtl="0" algn="l">
              <a:lnSpc>
                <a:spcPct val="214285"/>
              </a:lnSpc>
              <a:spcBef>
                <a:spcPts val="0"/>
              </a:spcBef>
              <a:spcAft>
                <a:spcPts val="0"/>
              </a:spcAft>
              <a:buNone/>
            </a:pPr>
            <a:r>
              <a:t/>
            </a:r>
            <a:endParaRPr b="0" i="0" sz="1400" u="none" cap="none" strike="noStrike">
              <a:latin typeface="Arial"/>
              <a:ea typeface="Arial"/>
              <a:cs typeface="Arial"/>
              <a:sym typeface="Arial"/>
            </a:endParaRPr>
          </a:p>
        </p:txBody>
      </p:sp>
      <p:sp>
        <p:nvSpPr>
          <p:cNvPr id="297" name="Google Shape;297;p66"/>
          <p:cNvSpPr/>
          <p:nvPr/>
        </p:nvSpPr>
        <p:spPr>
          <a:xfrm>
            <a:off x="4516800" y="7162800"/>
            <a:ext cx="5524500" cy="304800"/>
          </a:xfrm>
          <a:prstGeom prst="rect">
            <a:avLst/>
          </a:prstGeom>
          <a:noFill/>
          <a:ln>
            <a:noFill/>
          </a:ln>
        </p:spPr>
        <p:txBody>
          <a:bodyPr anchorCtr="0" anchor="t" bIns="0" lIns="0" spcFirstLastPara="1" rIns="0" wrap="square" tIns="0">
            <a:noAutofit/>
          </a:bodyPr>
          <a:lstStyle/>
          <a:p>
            <a:pPr indent="0" lvl="0" marL="0" marR="0" rtl="0" algn="l">
              <a:lnSpc>
                <a:spcPct val="214285"/>
              </a:lnSpc>
              <a:spcBef>
                <a:spcPts val="0"/>
              </a:spcBef>
              <a:spcAft>
                <a:spcPts val="0"/>
              </a:spcAft>
              <a:buNone/>
            </a:pPr>
            <a:r>
              <a:rPr lang="en-US"/>
              <a:t>http://wistia.com/blog/does-length-matter-it-does-for-video-2k12-edition</a:t>
            </a:r>
            <a:endParaRPr/>
          </a:p>
        </p:txBody>
      </p:sp>
      <p:pic>
        <p:nvPicPr>
          <p:cNvPr descr="length-matters-1.gif" id="298" name="Google Shape;298;p66"/>
          <p:cNvPicPr preferRelativeResize="0"/>
          <p:nvPr/>
        </p:nvPicPr>
        <p:blipFill>
          <a:blip r:embed="rId3">
            <a:alphaModFix/>
          </a:blip>
          <a:stretch>
            <a:fillRect/>
          </a:stretch>
        </p:blipFill>
        <p:spPr>
          <a:xfrm>
            <a:off x="350625" y="144950"/>
            <a:ext cx="4800950" cy="3311000"/>
          </a:xfrm>
          <a:prstGeom prst="rect">
            <a:avLst/>
          </a:prstGeom>
          <a:noFill/>
          <a:ln>
            <a:noFill/>
          </a:ln>
        </p:spPr>
      </p:pic>
      <p:pic>
        <p:nvPicPr>
          <p:cNvPr descr="length-matters-2.gif" id="299" name="Google Shape;299;p66"/>
          <p:cNvPicPr preferRelativeResize="0"/>
          <p:nvPr/>
        </p:nvPicPr>
        <p:blipFill>
          <a:blip r:embed="rId4">
            <a:alphaModFix/>
          </a:blip>
          <a:stretch>
            <a:fillRect/>
          </a:stretch>
        </p:blipFill>
        <p:spPr>
          <a:xfrm>
            <a:off x="4429825" y="3098700"/>
            <a:ext cx="5524500" cy="3810000"/>
          </a:xfrm>
          <a:prstGeom prst="rect">
            <a:avLst/>
          </a:prstGeom>
          <a:noFill/>
          <a:ln>
            <a:noFill/>
          </a:ln>
        </p:spPr>
      </p:pic>
      <p:pic>
        <p:nvPicPr>
          <p:cNvPr descr="In this clip, Sean chats with Rene Ritchie about the best video length for YouTube! ******  Learn the one YouTube strategy that gets me 122,490 views PER DAY ➡️ http://ThinkMasterclass.com&#10;&#10;WATCH the Full Episode HERE ➡️ https://youtu.be/7RkzQh7hmFQ&#10;&#10;This video is NOT sponsored. Some product links are affiliate links which means if you buy something we'll receive a small commission. &#10;&#10;📒 Show Notes and Resources 📒&#10;&#10;📒 Show Notes and Resources 📒&#10;&#10;📘 Connect With Rene Ritchie&#10;    ➡️ @ReneRitchie &#10;    ➡️ @creatorinsider &#10;    ➡️ @YouTubeLiaison &#10;    ➡️ https://reneritchie.net/&#10;    ➡️ https://twitter.com/reneritchie&#10;    ➡️ https://twitter.com/YouTubeLiaison&#10;&#10;=============================&#10;📱 Subscribe and Listen to the Think Media Podcast HERE:&#10;=============================&#10;Apple: https://apple.co/2F3tmIS&#10;Spotify: https://spoti.fi/36qevE8&#10;&#10;=============================&#10;This Video was Filmed Using:&#10;=============================&#10;Camera:&#10;Amazon ➡️ https://geni.us/OtgK7lu&#10;B&amp;H  ➡️ https://geni.us/eBARlSU&#10;Lens:&#10;Amazon ➡️ https://geni.us/OryaAv7&#10;B&amp;H ➡️ https://geni.us/b679H6&#10;Microphone:&#10;Amazon ➡️ https://geni.us/F6Aln&#10;B&amp;H ➡️ https://geni.us/oXHfi&#10;&#10;=============================&#10;Our mission here at Think Media is to help 1 Million purpose-driven entrepreneurs go full-time doing what they love and making an impact through the power of video. &#10;&#10;Here are the ways to work with us here at Think Media: &#10;⚡️FREE CLASS: Watch our FREE YouTube class here: http://ThinkMasterclass.com &#10;&#10;⚡️BOOK: Check out the #1 best-selling book YouTube Secrets here: https://ytsecrets.com/ &#10;&#10;⚡️COURSES/ COACHING / MASTERMINDS: Learn about our online courses and in-person events by talking to one of our Think Master Coaches. For support inquires, or business inquiries, please go to http://ThinkMediaSupport.com&#10;&#10;For support inquires, or business inquiries, please go to http://ThinkMediaSupport.com&#10;&#10;Music provided by Epidemic Sounds. Start your free trial here ➡️ https://ThinkMediaSounds.com&#10;&#10;Connect with Sean Cannell on Social Media &#10;http://seancannell.com&#10;https://www.linkedin.com/in/seancannell/&#10;https://twitter.com/seancannell&#10;https://instagram.com/seancannell&#10;https://www.facebook.com/seanthinks&#10;&#10;QUESTION — What videos would you like us to make on this channel? &#10;&#10;About this video:&#10;Welcome to the Think Media Podcast! In each episode, Sean Cannell from Think Media shares the importance of video marketing. This show will teach you the video marketing trends in 2023 and what is next for digital marketing. If you’re asking what are the social media marketing trends, then this video is for you. &#10;&#10;Read through our YouTube disclaimer policy here: https://www.seancannell.com/youtube-disclaimer&#10;&#10;#ThinkMediaPodcast #YouTube2023 #YouTubeTips" id="300" name="Google Shape;300;p66" title="Best Video Length Explained by YouTube Employee">
            <a:hlinkClick r:id="rId5"/>
          </p:cNvPr>
          <p:cNvPicPr preferRelativeResize="0"/>
          <p:nvPr/>
        </p:nvPicPr>
        <p:blipFill>
          <a:blip r:embed="rId6">
            <a:alphaModFix/>
          </a:blip>
          <a:stretch>
            <a:fillRect/>
          </a:stretch>
        </p:blipFill>
        <p:spPr>
          <a:xfrm>
            <a:off x="5875125" y="586600"/>
            <a:ext cx="3673100" cy="2066125"/>
          </a:xfrm>
          <a:prstGeom prst="rect">
            <a:avLst/>
          </a:prstGeom>
          <a:noFill/>
          <a:ln>
            <a:noFill/>
          </a:ln>
        </p:spPr>
      </p:pic>
      <p:pic>
        <p:nvPicPr>
          <p:cNvPr descr="When you upload a video you are competing with the millions and millions of other videos that were uploaded on that same day on that platform. Since the viewers of these social media platforms have so many options and don’t have time to watch each one, every second counts in determining if the video in front of them is worth their time.&#10;&#10;The first 5 seconds are where the viewer will decide whether or not your video is relevant to them and worth their time. On short-form content platforms like TikTok and YouTube Shorts, these five seconds will be more like two seconds, so it’s vital that you are hooking, proving relevancy, or providing value right at the beginning of the video.&#10;&#10;Blog post:&#10;Reach More People by Optimizing the First 5 Seconds of Your Video&#10;https://www.wintersummer.ca/blog/the-first-five-seconds-of-your-video-are-most-important&#10;&#10;Chapters:&#10;00:00 - Intro&#10;00:49 - Good and bad Instagram examples&#10;01:32 - Good and bad YouTube examples&#10;02:11 - The Bailey Nelson ad&#10;02:33 - How to maximize the first  5 seconds&#10;02:48 - Lose the long intro&#10;03:04 - Start with an outlandish  statement&#10;03:16 - The power of imagination&#10;03:40 - Address a problem&#10;04:06 - Using the word &quot;you&quot;&#10;04:31 - Shock or tease the viewer&#10;04:47 - Priority number 1&#10;&#10;Winter Summer Media is a video production company based in Montreal, Canada.&#10;Website: https://www.wintersummer.ca/&#10;Instagram: https://www.instagram.com/wintersummermedia/&#10;Facebook: https://www.facebook.com/wintersummermedia&#10;&#10;Follow Wesley on LinkedIn:&#10;https://www.linkedin.com/in/wesley-kelemen/&#10;&#10;#videoproduction #videography #videocontent #businessvideo #videographer #canada #montrealvideographer #montrealvideoproduction" id="301" name="Google Shape;301;p66" title="Reach More People by Optimizing the First 5 Seconds of Your Video">
            <a:hlinkClick r:id="rId7"/>
          </p:cNvPr>
          <p:cNvPicPr preferRelativeResize="0"/>
          <p:nvPr/>
        </p:nvPicPr>
        <p:blipFill>
          <a:blip r:embed="rId8">
            <a:alphaModFix/>
          </a:blip>
          <a:stretch>
            <a:fillRect/>
          </a:stretch>
        </p:blipFill>
        <p:spPr>
          <a:xfrm>
            <a:off x="350625" y="3686975"/>
            <a:ext cx="3048000" cy="1714505"/>
          </a:xfrm>
          <a:prstGeom prst="rect">
            <a:avLst/>
          </a:prstGeom>
          <a:noFill/>
          <a:ln>
            <a:noFill/>
          </a:ln>
        </p:spPr>
      </p:pic>
      <p:pic>
        <p:nvPicPr>
          <p:cNvPr descr="How to find out your average video watch time &#10;&#10;Finding out how long people watch your videos for is key to growing your YouTube channel.&#10;&#10;It’s probably the number one stat to track! Not views or subscribers believe it or not because they won't happen without good or even great viewer durations. &#10;&#10;So to find this info out, you need to log in to your channel.&#10;&#10;Hit up your YouTube Studio and now let's track one individual videos viewer time. &#10;&#10;Type in the videos name in the search bar then select analytics. &#10;&#10;You’ll see in the top corner watch time, but that’s going to be tough to work out on the spot what the average viewer is, so instead, we go down to this, audience retention.&#10;&#10;You can see this video, in particular, is almost 70%&#10;&#10;Now, what does that mean? It means the average viewer gets nearly 70% of the way through before their bow out. &#10;&#10;Which might not sound great but give you some perspective, the average video is only watched 37% of the way through online, so this is almost double. &#10;&#10;What else does this mean? Well, it says that it gets ranked on search and suggested views as well as the front page of Google.&#10;&#10;This is most likely because it’s got better average audience retention than other videos containing those keywords!!&#10;&#10;-~-~~-~~~-~~-~-&#10;Please watch: &quot;How to get more views on YouTube by being more informative in help content&quot; &#10;https://www.youtube.com/watch?v=rZ0yQGNGVnw&#10;-~-~~-~~~-~~-~-" id="302" name="Google Shape;302;p66" title="How to find out an average video watch time">
            <a:hlinkClick r:id="rId9"/>
          </p:cNvPr>
          <p:cNvPicPr preferRelativeResize="0"/>
          <p:nvPr/>
        </p:nvPicPr>
        <p:blipFill>
          <a:blip r:embed="rId10">
            <a:alphaModFix/>
          </a:blip>
          <a:stretch>
            <a:fillRect/>
          </a:stretch>
        </p:blipFill>
        <p:spPr>
          <a:xfrm>
            <a:off x="350625" y="5632500"/>
            <a:ext cx="3048000" cy="1714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B00"/>
        </a:solidFill>
      </p:bgPr>
    </p:bg>
    <p:spTree>
      <p:nvGrpSpPr>
        <p:cNvPr id="306" name="Shape 306"/>
        <p:cNvGrpSpPr/>
        <p:nvPr/>
      </p:nvGrpSpPr>
      <p:grpSpPr>
        <a:xfrm>
          <a:off x="0" y="0"/>
          <a:ext cx="0" cy="0"/>
          <a:chOff x="0" y="0"/>
          <a:chExt cx="0" cy="0"/>
        </a:xfrm>
      </p:grpSpPr>
      <p:sp>
        <p:nvSpPr>
          <p:cNvPr id="307" name="Google Shape;307;p67"/>
          <p:cNvSpPr txBox="1"/>
          <p:nvPr>
            <p:ph type="title"/>
          </p:nvPr>
        </p:nvSpPr>
        <p:spPr>
          <a:xfrm>
            <a:off x="806450" y="2417762"/>
            <a:ext cx="8547000" cy="15318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None/>
            </a:pPr>
            <a:r>
              <a:rPr lang="en-US" sz="4539"/>
              <a:t>Let’s start doing this.</a:t>
            </a:r>
            <a:endParaRPr sz="4539"/>
          </a:p>
          <a:p>
            <a:pPr indent="0" lvl="0" marL="0" marR="0" rtl="0" algn="ctr">
              <a:lnSpc>
                <a:spcPct val="95000"/>
              </a:lnSpc>
              <a:spcBef>
                <a:spcPts val="0"/>
              </a:spcBef>
              <a:spcAft>
                <a:spcPts val="0"/>
              </a:spcAft>
              <a:buNone/>
            </a:pPr>
            <a:r>
              <a:rPr b="1" lang="en-US" sz="4539" u="sng">
                <a:solidFill>
                  <a:schemeClr val="hlink"/>
                </a:solidFill>
                <a:hlinkClick r:id="rId3"/>
              </a:rPr>
              <a:t>Open the workshop on Moodle</a:t>
            </a:r>
            <a:endParaRPr b="1" sz="4539"/>
          </a:p>
          <a:p>
            <a:pPr indent="0" lvl="0" marL="0" marR="0" rtl="0" algn="ctr">
              <a:lnSpc>
                <a:spcPct val="95000"/>
              </a:lnSpc>
              <a:spcBef>
                <a:spcPts val="0"/>
              </a:spcBef>
              <a:spcAft>
                <a:spcPts val="0"/>
              </a:spcAft>
              <a:buNone/>
            </a:pPr>
            <a:r>
              <a:rPr lang="en-US" sz="4539"/>
              <a:t>Edit the story for </a:t>
            </a:r>
            <a:r>
              <a:rPr b="1" lang="en-US" sz="4539"/>
              <a:t>brevity</a:t>
            </a:r>
            <a:endParaRPr b="1" sz="4539"/>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1" name="Shape 311"/>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69"/>
          <p:cNvPicPr preferRelativeResize="0"/>
          <p:nvPr/>
        </p:nvPicPr>
        <p:blipFill rotWithShape="1">
          <a:blip r:embed="rId3">
            <a:alphaModFix/>
          </a:blip>
          <a:srcRect b="0" l="0" r="0" t="0"/>
          <a:stretch/>
        </p:blipFill>
        <p:spPr>
          <a:xfrm>
            <a:off x="0" y="2247900"/>
            <a:ext cx="10160000" cy="5372100"/>
          </a:xfrm>
          <a:prstGeom prst="rect">
            <a:avLst/>
          </a:prstGeom>
          <a:noFill/>
          <a:ln>
            <a:noFill/>
          </a:ln>
        </p:spPr>
      </p:pic>
      <p:sp>
        <p:nvSpPr>
          <p:cNvPr id="317" name="Google Shape;317;p69"/>
          <p:cNvSpPr/>
          <p:nvPr/>
        </p:nvSpPr>
        <p:spPr>
          <a:xfrm>
            <a:off x="98425" y="2849562"/>
            <a:ext cx="9880600" cy="1016001"/>
          </a:xfrm>
          <a:prstGeom prst="rect">
            <a:avLst/>
          </a:prstGeom>
          <a:noFill/>
          <a:ln>
            <a:noFill/>
          </a:ln>
        </p:spPr>
        <p:txBody>
          <a:bodyPr anchorCtr="0" anchor="t" bIns="0" lIns="0" spcFirstLastPara="1" rIns="0" wrap="square" tIns="0">
            <a:noAutofit/>
          </a:bodyPr>
          <a:lstStyle/>
          <a:p>
            <a:pPr indent="0" lvl="0" marL="0" marR="0" rtl="0" algn="r">
              <a:lnSpc>
                <a:spcPct val="95000"/>
              </a:lnSpc>
              <a:spcBef>
                <a:spcPts val="0"/>
              </a:spcBef>
              <a:spcAft>
                <a:spcPts val="0"/>
              </a:spcAft>
              <a:buNone/>
            </a:pPr>
            <a:r>
              <a:rPr b="1" lang="en-US" sz="7200">
                <a:solidFill>
                  <a:srgbClr val="FFFFFF"/>
                </a:solidFill>
              </a:rPr>
              <a:t>Adaptability</a:t>
            </a:r>
            <a:endParaRPr/>
          </a:p>
        </p:txBody>
      </p:sp>
      <p:sp>
        <p:nvSpPr>
          <p:cNvPr id="318" name="Google Shape;318;p69"/>
          <p:cNvSpPr/>
          <p:nvPr/>
        </p:nvSpPr>
        <p:spPr>
          <a:xfrm>
            <a:off x="1574800" y="6680200"/>
            <a:ext cx="8407400" cy="345629"/>
          </a:xfrm>
          <a:prstGeom prst="rect">
            <a:avLst/>
          </a:prstGeom>
          <a:noFill/>
          <a:ln>
            <a:noFill/>
          </a:ln>
        </p:spPr>
        <p:txBody>
          <a:bodyPr anchorCtr="0" anchor="t" bIns="0" lIns="0" spcFirstLastPara="1" rIns="0" wrap="square" tIns="0">
            <a:noAutofit/>
          </a:bodyPr>
          <a:lstStyle/>
          <a:p>
            <a:pPr indent="0" lvl="0" marL="0" marR="0" rtl="0" algn="r">
              <a:lnSpc>
                <a:spcPct val="95000"/>
              </a:lnSpc>
              <a:spcBef>
                <a:spcPts val="0"/>
              </a:spcBef>
              <a:spcAft>
                <a:spcPts val="0"/>
              </a:spcAft>
              <a:buNone/>
            </a:pPr>
            <a:r>
              <a:rPr lang="en-US" sz="2400">
                <a:solidFill>
                  <a:srgbClr val="FFFFFF"/>
                </a:solidFill>
              </a:rPr>
              <a:t>Of you and the content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70"/>
          <p:cNvSpPr txBox="1"/>
          <p:nvPr>
            <p:ph type="title"/>
          </p:nvPr>
        </p:nvSpPr>
        <p:spPr>
          <a:xfrm>
            <a:off x="1073150" y="447577"/>
            <a:ext cx="8547000" cy="69693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None/>
            </a:pPr>
            <a:r>
              <a:rPr b="1" lang="en-US" sz="8900"/>
              <a:t>Are you adaptable?</a:t>
            </a:r>
            <a:endParaRPr b="1" sz="8900"/>
          </a:p>
          <a:p>
            <a:pPr indent="0" lvl="0" marL="0" marR="0" rtl="0" algn="ctr">
              <a:lnSpc>
                <a:spcPct val="95000"/>
              </a:lnSpc>
              <a:spcBef>
                <a:spcPts val="0"/>
              </a:spcBef>
              <a:spcAft>
                <a:spcPts val="0"/>
              </a:spcAft>
              <a:buNone/>
            </a:pPr>
            <a:r>
              <a:rPr b="1" lang="en-US" sz="8900"/>
              <a:t>Is the content?</a:t>
            </a:r>
            <a:endParaRPr b="1" sz="89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p71"/>
          <p:cNvPicPr preferRelativeResize="0"/>
          <p:nvPr/>
        </p:nvPicPr>
        <p:blipFill rotWithShape="1">
          <a:blip r:embed="rId3">
            <a:alphaModFix/>
          </a:blip>
          <a:srcRect b="0" l="0" r="0" t="0"/>
          <a:stretch/>
        </p:blipFill>
        <p:spPr>
          <a:xfrm>
            <a:off x="1701800" y="330200"/>
            <a:ext cx="6753600" cy="4356000"/>
          </a:xfrm>
          <a:prstGeom prst="rect">
            <a:avLst/>
          </a:prstGeom>
          <a:noFill/>
          <a:ln>
            <a:noFill/>
          </a:ln>
        </p:spPr>
      </p:pic>
      <p:sp>
        <p:nvSpPr>
          <p:cNvPr id="329" name="Google Shape;329;p71"/>
          <p:cNvSpPr/>
          <p:nvPr/>
        </p:nvSpPr>
        <p:spPr>
          <a:xfrm>
            <a:off x="-14450" y="5110600"/>
            <a:ext cx="10160100" cy="1702200"/>
          </a:xfrm>
          <a:prstGeom prst="rect">
            <a:avLst/>
          </a:prstGeom>
          <a:noFill/>
          <a:ln>
            <a:noFill/>
          </a:ln>
        </p:spPr>
        <p:txBody>
          <a:bodyPr anchorCtr="0" anchor="t" bIns="0" lIns="0" spcFirstLastPara="1" rIns="0" wrap="square" tIns="0">
            <a:noAutofit/>
          </a:bodyPr>
          <a:lstStyle/>
          <a:p>
            <a:pPr indent="0" lvl="0" marL="0" marR="0" rtl="0" algn="ctr">
              <a:lnSpc>
                <a:spcPct val="95000"/>
              </a:lnSpc>
              <a:spcBef>
                <a:spcPts val="0"/>
              </a:spcBef>
              <a:spcAft>
                <a:spcPts val="0"/>
              </a:spcAft>
              <a:buNone/>
            </a:pPr>
            <a:r>
              <a:rPr b="1" lang="en-US" sz="4900">
                <a:solidFill>
                  <a:srgbClr val="B51A00"/>
                </a:solidFill>
              </a:rPr>
              <a:t>Can you adapt raw material to create more stories?</a:t>
            </a:r>
            <a:endParaRPr/>
          </a:p>
        </p:txBody>
      </p:sp>
      <p:sp>
        <p:nvSpPr>
          <p:cNvPr id="330" name="Google Shape;330;p71"/>
          <p:cNvSpPr/>
          <p:nvPr/>
        </p:nvSpPr>
        <p:spPr>
          <a:xfrm>
            <a:off x="1475700" y="7237200"/>
            <a:ext cx="7611600" cy="382800"/>
          </a:xfrm>
          <a:prstGeom prst="rect">
            <a:avLst/>
          </a:prstGeom>
          <a:noFill/>
          <a:ln>
            <a:noFill/>
          </a:ln>
        </p:spPr>
        <p:txBody>
          <a:bodyPr anchorCtr="0" anchor="t" bIns="0" lIns="0" spcFirstLastPara="1" rIns="0" wrap="square" tIns="0">
            <a:noAutofit/>
          </a:bodyPr>
          <a:lstStyle/>
          <a:p>
            <a:pPr indent="-2538" lvl="0" marL="40638" marR="40638" rtl="0" algn="l">
              <a:spcBef>
                <a:spcPts val="0"/>
              </a:spcBef>
              <a:spcAft>
                <a:spcPts val="0"/>
              </a:spcAft>
              <a:buNone/>
            </a:pPr>
            <a:r>
              <a:rPr b="0" i="0" lang="en-US" sz="2000" u="sng" cap="none" strike="noStrike">
                <a:solidFill>
                  <a:schemeClr val="hlink"/>
                </a:solidFill>
                <a:latin typeface="Times New Roman"/>
                <a:ea typeface="Times New Roman"/>
                <a:cs typeface="Times New Roman"/>
                <a:sym typeface="Times New Roman"/>
                <a:hlinkClick r:id="rId4"/>
              </a:rPr>
              <a:t>http://digidickinson.net/2007/03/12/moving-from-tv-to-online/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34" name="Shape 334"/>
        <p:cNvGrpSpPr/>
        <p:nvPr/>
      </p:nvGrpSpPr>
      <p:grpSpPr>
        <a:xfrm>
          <a:off x="0" y="0"/>
          <a:ext cx="0" cy="0"/>
          <a:chOff x="0" y="0"/>
          <a:chExt cx="0" cy="0"/>
        </a:xfrm>
      </p:grpSpPr>
      <p:sp>
        <p:nvSpPr>
          <p:cNvPr id="335" name="Google Shape;335;p72"/>
          <p:cNvSpPr/>
          <p:nvPr/>
        </p:nvSpPr>
        <p:spPr>
          <a:xfrm>
            <a:off x="638175" y="3238875"/>
            <a:ext cx="8872500" cy="32889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000">
                <a:solidFill>
                  <a:schemeClr val="lt1"/>
                </a:solidFill>
              </a:rPr>
              <a:t>All media production involves writing for the web at some point</a:t>
            </a:r>
            <a:r>
              <a:rPr lang="en-US" sz="4000">
                <a:solidFill>
                  <a:schemeClr val="lt1"/>
                </a:solidFill>
              </a:rPr>
              <a:t>: </a:t>
            </a:r>
            <a:endParaRPr sz="4000">
              <a:solidFill>
                <a:schemeClr val="lt1"/>
              </a:solidFill>
            </a:endParaRPr>
          </a:p>
          <a:p>
            <a:pPr indent="0" lvl="0" marL="0" marR="0" rtl="0" algn="l">
              <a:lnSpc>
                <a:spcPct val="95000"/>
              </a:lnSpc>
              <a:spcBef>
                <a:spcPts val="0"/>
              </a:spcBef>
              <a:spcAft>
                <a:spcPts val="0"/>
              </a:spcAft>
              <a:buNone/>
            </a:pPr>
            <a:r>
              <a:rPr lang="en-US" sz="4000">
                <a:solidFill>
                  <a:schemeClr val="lt1"/>
                </a:solidFill>
              </a:rPr>
              <a:t>video/audio will require you to write for </a:t>
            </a:r>
            <a:r>
              <a:rPr lang="en-US" sz="4000">
                <a:solidFill>
                  <a:srgbClr val="FFFB00"/>
                </a:solidFill>
              </a:rPr>
              <a:t>YouTube, website, show notes, transcripts, blog posts</a:t>
            </a:r>
            <a:r>
              <a:rPr lang="en-US" sz="4000">
                <a:solidFill>
                  <a:schemeClr val="lt1"/>
                </a:solidFill>
              </a:rPr>
              <a:t> etc.</a:t>
            </a:r>
            <a:endParaRPr>
              <a:solidFill>
                <a:schemeClr val="lt1"/>
              </a:solidFill>
            </a:endParaRPr>
          </a:p>
        </p:txBody>
      </p:sp>
      <p:sp>
        <p:nvSpPr>
          <p:cNvPr id="336" name="Google Shape;336;p72"/>
          <p:cNvSpPr/>
          <p:nvPr/>
        </p:nvSpPr>
        <p:spPr>
          <a:xfrm>
            <a:off x="552449" y="931862"/>
            <a:ext cx="9729900" cy="6909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chemeClr val="lt1"/>
                </a:solidFill>
              </a:rPr>
              <a:t>You will always be </a:t>
            </a:r>
            <a:r>
              <a:rPr b="1" i="1" lang="en-US" sz="4900">
                <a:solidFill>
                  <a:schemeClr val="lt1"/>
                </a:solidFill>
              </a:rPr>
              <a:t>writing</a:t>
            </a:r>
            <a:r>
              <a:rPr b="1" lang="en-US" sz="4900">
                <a:solidFill>
                  <a:schemeClr val="lt1"/>
                </a:solidFill>
              </a:rPr>
              <a:t> </a:t>
            </a:r>
            <a:br>
              <a:rPr b="1" lang="en-US" sz="4900">
                <a:solidFill>
                  <a:schemeClr val="lt1"/>
                </a:solidFill>
              </a:rPr>
            </a:br>
            <a:r>
              <a:rPr b="1" lang="en-US" sz="4900">
                <a:solidFill>
                  <a:schemeClr val="lt1"/>
                </a:solidFill>
              </a:rPr>
              <a:t>for the web</a:t>
            </a:r>
            <a:endParaRPr>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73"/>
          <p:cNvSpPr/>
          <p:nvPr/>
        </p:nvSpPr>
        <p:spPr>
          <a:xfrm>
            <a:off x="2832125" y="5917800"/>
            <a:ext cx="7009500" cy="1702200"/>
          </a:xfrm>
          <a:prstGeom prst="rect">
            <a:avLst/>
          </a:prstGeom>
          <a:noFill/>
          <a:ln>
            <a:noFill/>
          </a:ln>
        </p:spPr>
        <p:txBody>
          <a:bodyPr anchorCtr="0" anchor="t" bIns="0" lIns="0" spcFirstLastPara="1" rIns="0" wrap="square" tIns="0">
            <a:noAutofit/>
          </a:bodyPr>
          <a:lstStyle/>
          <a:p>
            <a:pPr indent="0" lvl="0" marL="0" marR="0" rtl="0" algn="ctr">
              <a:lnSpc>
                <a:spcPct val="95000"/>
              </a:lnSpc>
              <a:spcBef>
                <a:spcPts val="0"/>
              </a:spcBef>
              <a:spcAft>
                <a:spcPts val="0"/>
              </a:spcAft>
              <a:buNone/>
            </a:pPr>
            <a:r>
              <a:rPr b="1" lang="en-US" sz="4900">
                <a:solidFill>
                  <a:srgbClr val="B51A00"/>
                </a:solidFill>
              </a:rPr>
              <a:t>Can you adapt your video for vertical?</a:t>
            </a:r>
            <a:endParaRPr/>
          </a:p>
        </p:txBody>
      </p:sp>
      <p:sp>
        <p:nvSpPr>
          <p:cNvPr id="342" name="Google Shape;342;p73"/>
          <p:cNvSpPr/>
          <p:nvPr/>
        </p:nvSpPr>
        <p:spPr>
          <a:xfrm>
            <a:off x="4297025" y="217100"/>
            <a:ext cx="5544600" cy="35841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SzPts val="1100"/>
              <a:buNone/>
            </a:pPr>
            <a:r>
              <a:rPr lang="en-US" sz="2400">
                <a:solidFill>
                  <a:srgbClr val="565656"/>
                </a:solidFill>
              </a:rPr>
              <a:t>While </a:t>
            </a:r>
            <a:r>
              <a:rPr lang="en-US" sz="2400" u="sng">
                <a:solidFill>
                  <a:schemeClr val="hlink"/>
                </a:solidFill>
                <a:hlinkClick r:id="rId3"/>
              </a:rPr>
              <a:t>the website version</a:t>
            </a:r>
            <a:r>
              <a:rPr lang="en-US" sz="2400">
                <a:solidFill>
                  <a:srgbClr val="565656"/>
                </a:solidFill>
              </a:rPr>
              <a:t> opens in the staircase, the </a:t>
            </a:r>
            <a:r>
              <a:rPr lang="en-US" sz="2400" u="sng">
                <a:solidFill>
                  <a:schemeClr val="hlink"/>
                </a:solidFill>
                <a:hlinkClick r:id="rId4"/>
              </a:rPr>
              <a:t>Facebook version</a:t>
            </a:r>
            <a:r>
              <a:rPr lang="en-US" sz="2400">
                <a:solidFill>
                  <a:srgbClr val="565656"/>
                </a:solidFill>
              </a:rPr>
              <a:t> opts for the hand held, sofa opening scene.</a:t>
            </a:r>
            <a:endParaRPr sz="2400">
              <a:solidFill>
                <a:srgbClr val="565656"/>
              </a:solidFill>
            </a:endParaRPr>
          </a:p>
          <a:p>
            <a:pPr indent="0" lvl="0" marL="0" marR="0" rtl="0" algn="l">
              <a:lnSpc>
                <a:spcPct val="95000"/>
              </a:lnSpc>
              <a:spcBef>
                <a:spcPts val="0"/>
              </a:spcBef>
              <a:spcAft>
                <a:spcPts val="0"/>
              </a:spcAft>
              <a:buSzPts val="1100"/>
              <a:buNone/>
            </a:pPr>
            <a:r>
              <a:t/>
            </a:r>
            <a:endParaRPr sz="2400">
              <a:solidFill>
                <a:srgbClr val="565656"/>
              </a:solidFill>
            </a:endParaRPr>
          </a:p>
          <a:p>
            <a:pPr indent="0" lvl="0" marL="0" marR="0" rtl="0" algn="l">
              <a:lnSpc>
                <a:spcPct val="95000"/>
              </a:lnSpc>
              <a:spcBef>
                <a:spcPts val="0"/>
              </a:spcBef>
              <a:spcAft>
                <a:spcPts val="0"/>
              </a:spcAft>
              <a:buSzPts val="1100"/>
              <a:buNone/>
            </a:pPr>
            <a:r>
              <a:rPr lang="en-US" sz="2400">
                <a:solidFill>
                  <a:srgbClr val="565656"/>
                </a:solidFill>
              </a:rPr>
              <a:t>"It was a deliberate attempt to make the video as accessible as possible," said Jonathan Paterson, editor, digital video, BBC News.</a:t>
            </a:r>
            <a:endParaRPr sz="2400">
              <a:solidFill>
                <a:srgbClr val="565656"/>
              </a:solidFill>
            </a:endParaRPr>
          </a:p>
          <a:p>
            <a:pPr indent="0" lvl="0" marL="0" marR="0" rtl="0" algn="l">
              <a:lnSpc>
                <a:spcPct val="95000"/>
              </a:lnSpc>
              <a:spcBef>
                <a:spcPts val="0"/>
              </a:spcBef>
              <a:spcAft>
                <a:spcPts val="0"/>
              </a:spcAft>
              <a:buNone/>
            </a:pPr>
            <a:r>
              <a:t/>
            </a:r>
            <a:endParaRPr sz="2400">
              <a:solidFill>
                <a:srgbClr val="565656"/>
              </a:solidFill>
            </a:endParaRPr>
          </a:p>
        </p:txBody>
      </p:sp>
      <p:sp>
        <p:nvSpPr>
          <p:cNvPr id="343" name="Google Shape;343;p73"/>
          <p:cNvSpPr/>
          <p:nvPr/>
        </p:nvSpPr>
        <p:spPr>
          <a:xfrm>
            <a:off x="0" y="3874000"/>
            <a:ext cx="10172700" cy="414600"/>
          </a:xfrm>
          <a:prstGeom prst="rect">
            <a:avLst/>
          </a:prstGeom>
          <a:noFill/>
          <a:ln>
            <a:noFill/>
          </a:ln>
        </p:spPr>
        <p:txBody>
          <a:bodyPr anchorCtr="0" anchor="t" bIns="0" lIns="0" spcFirstLastPara="1" rIns="0" wrap="square" tIns="0">
            <a:noAutofit/>
          </a:bodyPr>
          <a:lstStyle/>
          <a:p>
            <a:pPr indent="-2538" lvl="0" marL="40638" marR="40638" rtl="0" algn="r">
              <a:spcBef>
                <a:spcPts val="0"/>
              </a:spcBef>
              <a:spcAft>
                <a:spcPts val="0"/>
              </a:spcAft>
              <a:buNone/>
            </a:pPr>
            <a:r>
              <a:rPr lang="en-US" sz="1200" u="sng">
                <a:solidFill>
                  <a:schemeClr val="hlink"/>
                </a:solidFill>
                <a:latin typeface="Times New Roman"/>
                <a:ea typeface="Times New Roman"/>
                <a:cs typeface="Times New Roman"/>
                <a:sym typeface="Times New Roman"/>
                <a:hlinkClick r:id="rId5"/>
              </a:rPr>
              <a:t>Granger, Journalism.co.uk, 2019</a:t>
            </a:r>
            <a:endParaRPr/>
          </a:p>
        </p:txBody>
      </p:sp>
      <p:pic>
        <p:nvPicPr>
          <p:cNvPr id="344" name="Google Shape;344;p73"/>
          <p:cNvPicPr preferRelativeResize="0"/>
          <p:nvPr/>
        </p:nvPicPr>
        <p:blipFill>
          <a:blip r:embed="rId6">
            <a:alphaModFix/>
          </a:blip>
          <a:stretch>
            <a:fillRect/>
          </a:stretch>
        </p:blipFill>
        <p:spPr>
          <a:xfrm>
            <a:off x="250861" y="217100"/>
            <a:ext cx="3821512" cy="2547675"/>
          </a:xfrm>
          <a:prstGeom prst="rect">
            <a:avLst/>
          </a:prstGeom>
          <a:noFill/>
          <a:ln>
            <a:noFill/>
          </a:ln>
        </p:spPr>
      </p:pic>
      <p:pic>
        <p:nvPicPr>
          <p:cNvPr id="345" name="Google Shape;345;p73"/>
          <p:cNvPicPr preferRelativeResize="0"/>
          <p:nvPr/>
        </p:nvPicPr>
        <p:blipFill>
          <a:blip r:embed="rId7">
            <a:alphaModFix/>
          </a:blip>
          <a:stretch>
            <a:fillRect/>
          </a:stretch>
        </p:blipFill>
        <p:spPr>
          <a:xfrm>
            <a:off x="250850" y="2956325"/>
            <a:ext cx="2230025" cy="38428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74"/>
          <p:cNvSpPr/>
          <p:nvPr/>
        </p:nvSpPr>
        <p:spPr>
          <a:xfrm>
            <a:off x="214550" y="5279550"/>
            <a:ext cx="9728100" cy="2340600"/>
          </a:xfrm>
          <a:prstGeom prst="rect">
            <a:avLst/>
          </a:prstGeom>
          <a:noFill/>
          <a:ln>
            <a:noFill/>
          </a:ln>
        </p:spPr>
        <p:txBody>
          <a:bodyPr anchorCtr="0" anchor="t" bIns="0" lIns="0" spcFirstLastPara="1" rIns="0" wrap="square" tIns="0">
            <a:noAutofit/>
          </a:bodyPr>
          <a:lstStyle/>
          <a:p>
            <a:pPr indent="0" lvl="0" marL="0" marR="0" rtl="0" algn="ctr">
              <a:lnSpc>
                <a:spcPct val="95000"/>
              </a:lnSpc>
              <a:spcBef>
                <a:spcPts val="0"/>
              </a:spcBef>
              <a:spcAft>
                <a:spcPts val="0"/>
              </a:spcAft>
              <a:buNone/>
            </a:pPr>
            <a:r>
              <a:rPr b="1" lang="en-US" sz="4900">
                <a:solidFill>
                  <a:srgbClr val="B51A00"/>
                </a:solidFill>
              </a:rPr>
              <a:t>Can you adapt your audio </a:t>
            </a:r>
            <a:endParaRPr b="1" sz="4900">
              <a:solidFill>
                <a:srgbClr val="B51A00"/>
              </a:solidFill>
            </a:endParaRPr>
          </a:p>
          <a:p>
            <a:pPr indent="0" lvl="0" marL="0" marR="0" rtl="0" algn="ctr">
              <a:lnSpc>
                <a:spcPct val="95000"/>
              </a:lnSpc>
              <a:spcBef>
                <a:spcPts val="0"/>
              </a:spcBef>
              <a:spcAft>
                <a:spcPts val="0"/>
              </a:spcAft>
              <a:buNone/>
            </a:pPr>
            <a:r>
              <a:rPr b="1" lang="en-US" sz="4900">
                <a:solidFill>
                  <a:srgbClr val="B51A00"/>
                </a:solidFill>
              </a:rPr>
              <a:t>— for video?</a:t>
            </a:r>
            <a:endParaRPr/>
          </a:p>
        </p:txBody>
      </p:sp>
      <p:sp>
        <p:nvSpPr>
          <p:cNvPr id="351" name="Google Shape;351;p74"/>
          <p:cNvSpPr txBox="1"/>
          <p:nvPr/>
        </p:nvSpPr>
        <p:spPr>
          <a:xfrm>
            <a:off x="152400" y="6930425"/>
            <a:ext cx="9855300" cy="57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3"/>
              </a:rPr>
              <a:t>headliner.app/</a:t>
            </a:r>
            <a:r>
              <a:rPr lang="en-US"/>
              <a:t> </a:t>
            </a:r>
            <a:endParaRPr/>
          </a:p>
          <a:p>
            <a:pPr indent="0" lvl="0" marL="0" rtl="0" algn="l">
              <a:spcBef>
                <a:spcPts val="0"/>
              </a:spcBef>
              <a:spcAft>
                <a:spcPts val="0"/>
              </a:spcAft>
              <a:buNone/>
            </a:pPr>
            <a:r>
              <a:rPr lang="en-US" u="sng">
                <a:solidFill>
                  <a:schemeClr val="hlink"/>
                </a:solidFill>
                <a:hlinkClick r:id="rId4"/>
              </a:rPr>
              <a:t>Economist audiogram</a:t>
            </a:r>
            <a:r>
              <a:rPr lang="en-US"/>
              <a:t> </a:t>
            </a:r>
            <a:endParaRPr/>
          </a:p>
          <a:p>
            <a:pPr indent="0" lvl="0" marL="0" rtl="0" algn="l">
              <a:spcBef>
                <a:spcPts val="0"/>
              </a:spcBef>
              <a:spcAft>
                <a:spcPts val="0"/>
              </a:spcAft>
              <a:buNone/>
            </a:pPr>
            <a:r>
              <a:rPr lang="en-US" u="sng">
                <a:solidFill>
                  <a:schemeClr val="hlink"/>
                </a:solidFill>
                <a:hlinkClick r:id="rId5"/>
              </a:rPr>
              <a:t>Earwolf audiogram</a:t>
            </a:r>
            <a:endParaRPr/>
          </a:p>
          <a:p>
            <a:pPr indent="0" lvl="0" marL="0" rtl="0" algn="l">
              <a:spcBef>
                <a:spcPts val="0"/>
              </a:spcBef>
              <a:spcAft>
                <a:spcPts val="0"/>
              </a:spcAft>
              <a:buNone/>
            </a:pPr>
            <a:r>
              <a:t/>
            </a:r>
            <a:endParaRPr/>
          </a:p>
        </p:txBody>
      </p:sp>
      <p:pic>
        <p:nvPicPr>
          <p:cNvPr id="352" name="Google Shape;352;p74"/>
          <p:cNvPicPr preferRelativeResize="0"/>
          <p:nvPr/>
        </p:nvPicPr>
        <p:blipFill>
          <a:blip r:embed="rId6">
            <a:alphaModFix/>
          </a:blip>
          <a:stretch>
            <a:fillRect/>
          </a:stretch>
        </p:blipFill>
        <p:spPr>
          <a:xfrm>
            <a:off x="434012" y="0"/>
            <a:ext cx="9289174" cy="5075000"/>
          </a:xfrm>
          <a:prstGeom prst="rect">
            <a:avLst/>
          </a:prstGeom>
          <a:noFill/>
          <a:ln>
            <a:noFill/>
          </a:ln>
        </p:spPr>
      </p:pic>
      <p:pic>
        <p:nvPicPr>
          <p:cNvPr id="353" name="Google Shape;353;p74"/>
          <p:cNvPicPr preferRelativeResize="0"/>
          <p:nvPr/>
        </p:nvPicPr>
        <p:blipFill>
          <a:blip r:embed="rId7">
            <a:alphaModFix/>
          </a:blip>
          <a:stretch>
            <a:fillRect/>
          </a:stretch>
        </p:blipFill>
        <p:spPr>
          <a:xfrm>
            <a:off x="1295258" y="1077263"/>
            <a:ext cx="3597019" cy="375403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48"/>
          <p:cNvPicPr preferRelativeResize="0"/>
          <p:nvPr/>
        </p:nvPicPr>
        <p:blipFill rotWithShape="1">
          <a:blip r:embed="rId3">
            <a:alphaModFix/>
          </a:blip>
          <a:srcRect b="0" l="0" r="0" t="0"/>
          <a:stretch/>
        </p:blipFill>
        <p:spPr>
          <a:xfrm>
            <a:off x="0" y="2247900"/>
            <a:ext cx="10160100" cy="5372100"/>
          </a:xfrm>
          <a:prstGeom prst="rect">
            <a:avLst/>
          </a:prstGeom>
          <a:noFill/>
          <a:ln>
            <a:noFill/>
          </a:ln>
        </p:spPr>
      </p:pic>
      <p:sp>
        <p:nvSpPr>
          <p:cNvPr id="177" name="Google Shape;177;p48"/>
          <p:cNvSpPr/>
          <p:nvPr/>
        </p:nvSpPr>
        <p:spPr>
          <a:xfrm>
            <a:off x="1571625" y="2849562"/>
            <a:ext cx="8407500" cy="2006700"/>
          </a:xfrm>
          <a:prstGeom prst="rect">
            <a:avLst/>
          </a:prstGeom>
          <a:noFill/>
          <a:ln>
            <a:noFill/>
          </a:ln>
        </p:spPr>
        <p:txBody>
          <a:bodyPr anchorCtr="0" anchor="t" bIns="0" lIns="0" spcFirstLastPara="1" rIns="0" wrap="square" tIns="0">
            <a:noAutofit/>
          </a:bodyPr>
          <a:lstStyle/>
          <a:p>
            <a:pPr indent="0" lvl="0" marL="0" marR="0" rtl="0" algn="r">
              <a:lnSpc>
                <a:spcPct val="95000"/>
              </a:lnSpc>
              <a:spcBef>
                <a:spcPts val="0"/>
              </a:spcBef>
              <a:spcAft>
                <a:spcPts val="0"/>
              </a:spcAft>
              <a:buNone/>
            </a:pPr>
            <a:r>
              <a:rPr b="1" lang="en-US" sz="7200">
                <a:solidFill>
                  <a:srgbClr val="FFFFFF"/>
                </a:solidFill>
              </a:rPr>
              <a:t>Editing</a:t>
            </a:r>
            <a:r>
              <a:rPr b="1" lang="en-US" sz="7200">
                <a:solidFill>
                  <a:srgbClr val="FFFFFF"/>
                </a:solidFill>
              </a:rPr>
              <a:t> for the web</a:t>
            </a:r>
            <a:endParaRPr/>
          </a:p>
        </p:txBody>
      </p:sp>
      <p:sp>
        <p:nvSpPr>
          <p:cNvPr id="178" name="Google Shape;178;p48"/>
          <p:cNvSpPr txBox="1"/>
          <p:nvPr/>
        </p:nvSpPr>
        <p:spPr>
          <a:xfrm>
            <a:off x="146050" y="6680175"/>
            <a:ext cx="9842400" cy="419100"/>
          </a:xfrm>
          <a:prstGeom prst="rect">
            <a:avLst/>
          </a:prstGeom>
          <a:noFill/>
          <a:ln>
            <a:noFill/>
          </a:ln>
        </p:spPr>
        <p:txBody>
          <a:bodyPr anchorCtr="0" anchor="t" bIns="38100" lIns="38100" spcFirstLastPara="1" rIns="38100" wrap="square" tIns="38100">
            <a:noAutofit/>
          </a:bodyPr>
          <a:lstStyle/>
          <a:p>
            <a:pPr indent="0" lvl="0" marL="0" marR="0" rtl="0" algn="r">
              <a:lnSpc>
                <a:spcPct val="114062"/>
              </a:lnSpc>
              <a:spcBef>
                <a:spcPts val="0"/>
              </a:spcBef>
              <a:spcAft>
                <a:spcPts val="0"/>
              </a:spcAft>
              <a:buNone/>
            </a:pPr>
            <a:r>
              <a:rPr lang="en-US" sz="2400">
                <a:solidFill>
                  <a:srgbClr val="FFFFFF"/>
                </a:solidFill>
              </a:rPr>
              <a:t>Paul Bradshaw, Birmingham City University</a:t>
            </a:r>
            <a:endParaRPr sz="2400">
              <a:solidFill>
                <a:srgbClr val="FFFFFF"/>
              </a:solidFill>
            </a:endParaRPr>
          </a:p>
          <a:p>
            <a:pPr indent="0" lvl="0" marL="0" marR="0" rtl="0" algn="r">
              <a:lnSpc>
                <a:spcPct val="114062"/>
              </a:lnSpc>
              <a:spcBef>
                <a:spcPts val="0"/>
              </a:spcBef>
              <a:spcAft>
                <a:spcPts val="0"/>
              </a:spcAft>
              <a:buNone/>
            </a:pPr>
            <a:r>
              <a:rPr lang="en-US" sz="2400">
                <a:solidFill>
                  <a:srgbClr val="FFFFFF"/>
                </a:solidFill>
                <a:latin typeface="Arial"/>
                <a:ea typeface="Arial"/>
                <a:cs typeface="Arial"/>
                <a:sym typeface="Arial"/>
              </a:rPr>
              <a:t>MED7</a:t>
            </a:r>
            <a:r>
              <a:rPr lang="en-US" sz="2400">
                <a:solidFill>
                  <a:srgbClr val="FFFFFF"/>
                </a:solidFill>
              </a:rPr>
              <a:t>334 Narrative</a:t>
            </a:r>
            <a:endParaRPr sz="2400">
              <a:solidFill>
                <a:srgbClr val="FFFFFF"/>
              </a:solidFill>
            </a:endParaRPr>
          </a:p>
          <a:p>
            <a:pPr indent="0" lvl="0" marL="0" marR="0" rtl="0" algn="ctr">
              <a:lnSpc>
                <a:spcPct val="114062"/>
              </a:lnSpc>
              <a:spcBef>
                <a:spcPts val="0"/>
              </a:spcBef>
              <a:spcAft>
                <a:spcPts val="0"/>
              </a:spcAft>
              <a:buNone/>
            </a:pPr>
            <a:r>
              <a:t/>
            </a:r>
            <a:endParaRPr sz="2400">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75"/>
          <p:cNvPicPr preferRelativeResize="0"/>
          <p:nvPr/>
        </p:nvPicPr>
        <p:blipFill rotWithShape="1">
          <a:blip r:embed="rId3">
            <a:alphaModFix/>
          </a:blip>
          <a:srcRect b="41948" l="0" r="0" t="0"/>
          <a:stretch/>
        </p:blipFill>
        <p:spPr>
          <a:xfrm>
            <a:off x="1204150" y="211375"/>
            <a:ext cx="7751725" cy="4178076"/>
          </a:xfrm>
          <a:prstGeom prst="rect">
            <a:avLst/>
          </a:prstGeom>
          <a:noFill/>
          <a:ln>
            <a:noFill/>
          </a:ln>
        </p:spPr>
      </p:pic>
      <p:sp>
        <p:nvSpPr>
          <p:cNvPr id="359" name="Google Shape;359;p75"/>
          <p:cNvSpPr/>
          <p:nvPr/>
        </p:nvSpPr>
        <p:spPr>
          <a:xfrm>
            <a:off x="214550" y="5279550"/>
            <a:ext cx="9728100" cy="2340600"/>
          </a:xfrm>
          <a:prstGeom prst="rect">
            <a:avLst/>
          </a:prstGeom>
          <a:noFill/>
          <a:ln>
            <a:noFill/>
          </a:ln>
        </p:spPr>
        <p:txBody>
          <a:bodyPr anchorCtr="0" anchor="t" bIns="0" lIns="0" spcFirstLastPara="1" rIns="0" wrap="square" tIns="0">
            <a:noAutofit/>
          </a:bodyPr>
          <a:lstStyle/>
          <a:p>
            <a:pPr indent="0" lvl="0" marL="0" marR="0" rtl="0" algn="ctr">
              <a:lnSpc>
                <a:spcPct val="95000"/>
              </a:lnSpc>
              <a:spcBef>
                <a:spcPts val="0"/>
              </a:spcBef>
              <a:spcAft>
                <a:spcPts val="0"/>
              </a:spcAft>
              <a:buNone/>
            </a:pPr>
            <a:r>
              <a:rPr b="1" lang="en-US" sz="4900">
                <a:solidFill>
                  <a:srgbClr val="B51A00"/>
                </a:solidFill>
              </a:rPr>
              <a:t>Can you make it easier for </a:t>
            </a:r>
            <a:r>
              <a:rPr b="1" i="1" lang="en-US" sz="4900">
                <a:solidFill>
                  <a:srgbClr val="B51A00"/>
                </a:solidFill>
              </a:rPr>
              <a:t>others</a:t>
            </a:r>
            <a:r>
              <a:rPr b="1" lang="en-US" sz="4900">
                <a:solidFill>
                  <a:srgbClr val="B51A00"/>
                </a:solidFill>
              </a:rPr>
              <a:t> to adapt your content?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B00"/>
        </a:solidFill>
      </p:bgPr>
    </p:bg>
    <p:spTree>
      <p:nvGrpSpPr>
        <p:cNvPr id="363" name="Shape 363"/>
        <p:cNvGrpSpPr/>
        <p:nvPr/>
      </p:nvGrpSpPr>
      <p:grpSpPr>
        <a:xfrm>
          <a:off x="0" y="0"/>
          <a:ext cx="0" cy="0"/>
          <a:chOff x="0" y="0"/>
          <a:chExt cx="0" cy="0"/>
        </a:xfrm>
      </p:grpSpPr>
      <p:sp>
        <p:nvSpPr>
          <p:cNvPr id="364" name="Google Shape;364;p76"/>
          <p:cNvSpPr txBox="1"/>
          <p:nvPr>
            <p:ph type="title"/>
          </p:nvPr>
        </p:nvSpPr>
        <p:spPr>
          <a:xfrm>
            <a:off x="806450" y="2417762"/>
            <a:ext cx="8547000" cy="15318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None/>
            </a:pPr>
            <a:r>
              <a:rPr lang="en-US" sz="4539"/>
              <a:t>Generate ideas for </a:t>
            </a:r>
            <a:endParaRPr sz="4539"/>
          </a:p>
          <a:p>
            <a:pPr indent="0" lvl="0" marL="0" marR="0" rtl="0" algn="ctr">
              <a:lnSpc>
                <a:spcPct val="95000"/>
              </a:lnSpc>
              <a:spcBef>
                <a:spcPts val="0"/>
              </a:spcBef>
              <a:spcAft>
                <a:spcPts val="0"/>
              </a:spcAft>
              <a:buNone/>
            </a:pPr>
            <a:r>
              <a:rPr b="1" lang="en-US" sz="4539"/>
              <a:t>4 other pieces of content</a:t>
            </a:r>
            <a:r>
              <a:rPr lang="en-US" sz="4539"/>
              <a:t> </a:t>
            </a:r>
            <a:endParaRPr sz="4539"/>
          </a:p>
          <a:p>
            <a:pPr indent="0" lvl="0" marL="0" marR="0" rtl="0" algn="ctr">
              <a:lnSpc>
                <a:spcPct val="95000"/>
              </a:lnSpc>
              <a:spcBef>
                <a:spcPts val="0"/>
              </a:spcBef>
              <a:spcAft>
                <a:spcPts val="0"/>
              </a:spcAft>
              <a:buNone/>
            </a:pPr>
            <a:r>
              <a:rPr lang="en-US" sz="4539"/>
              <a:t>you could make from your interview</a:t>
            </a:r>
            <a:endParaRPr b="1" sz="4539"/>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68" name="Shape 368"/>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pic>
        <p:nvPicPr>
          <p:cNvPr id="373" name="Google Shape;373;p78"/>
          <p:cNvPicPr preferRelativeResize="0"/>
          <p:nvPr/>
        </p:nvPicPr>
        <p:blipFill rotWithShape="1">
          <a:blip r:embed="rId3">
            <a:alphaModFix/>
          </a:blip>
          <a:srcRect b="0" l="0" r="0" t="0"/>
          <a:stretch/>
        </p:blipFill>
        <p:spPr>
          <a:xfrm>
            <a:off x="0" y="2247900"/>
            <a:ext cx="10160100" cy="5372100"/>
          </a:xfrm>
          <a:prstGeom prst="rect">
            <a:avLst/>
          </a:prstGeom>
          <a:noFill/>
          <a:ln>
            <a:noFill/>
          </a:ln>
        </p:spPr>
      </p:pic>
      <p:sp>
        <p:nvSpPr>
          <p:cNvPr id="374" name="Google Shape;374;p78"/>
          <p:cNvSpPr/>
          <p:nvPr/>
        </p:nvSpPr>
        <p:spPr>
          <a:xfrm>
            <a:off x="98425" y="2849562"/>
            <a:ext cx="9880500" cy="1016100"/>
          </a:xfrm>
          <a:prstGeom prst="rect">
            <a:avLst/>
          </a:prstGeom>
          <a:noFill/>
          <a:ln>
            <a:noFill/>
          </a:ln>
        </p:spPr>
        <p:txBody>
          <a:bodyPr anchorCtr="0" anchor="t" bIns="0" lIns="0" spcFirstLastPara="1" rIns="0" wrap="square" tIns="0">
            <a:noAutofit/>
          </a:bodyPr>
          <a:lstStyle/>
          <a:p>
            <a:pPr indent="0" lvl="0" marL="0" marR="0" rtl="0" algn="r">
              <a:lnSpc>
                <a:spcPct val="95000"/>
              </a:lnSpc>
              <a:spcBef>
                <a:spcPts val="0"/>
              </a:spcBef>
              <a:spcAft>
                <a:spcPts val="0"/>
              </a:spcAft>
              <a:buNone/>
            </a:pPr>
            <a:r>
              <a:rPr b="1" i="0" lang="en-US" sz="7200" u="none" cap="none" strike="noStrike">
                <a:solidFill>
                  <a:srgbClr val="FFFFFF"/>
                </a:solidFill>
                <a:latin typeface="Arial"/>
                <a:ea typeface="Arial"/>
                <a:cs typeface="Arial"/>
                <a:sym typeface="Arial"/>
              </a:rPr>
              <a:t>Scannability</a:t>
            </a:r>
            <a:endParaRPr/>
          </a:p>
        </p:txBody>
      </p:sp>
      <p:sp>
        <p:nvSpPr>
          <p:cNvPr id="375" name="Google Shape;375;p78"/>
          <p:cNvSpPr/>
          <p:nvPr/>
        </p:nvSpPr>
        <p:spPr>
          <a:xfrm>
            <a:off x="1574800" y="6680200"/>
            <a:ext cx="8407500" cy="345600"/>
          </a:xfrm>
          <a:prstGeom prst="rect">
            <a:avLst/>
          </a:prstGeom>
          <a:noFill/>
          <a:ln>
            <a:noFill/>
          </a:ln>
        </p:spPr>
        <p:txBody>
          <a:bodyPr anchorCtr="0" anchor="t" bIns="0" lIns="0" spcFirstLastPara="1" rIns="0" wrap="square" tIns="0">
            <a:noAutofit/>
          </a:bodyPr>
          <a:lstStyle/>
          <a:p>
            <a:pPr indent="0" lvl="0" marL="0" marR="0" rtl="0" algn="r">
              <a:lnSpc>
                <a:spcPct val="95000"/>
              </a:lnSpc>
              <a:spcBef>
                <a:spcPts val="0"/>
              </a:spcBef>
              <a:spcAft>
                <a:spcPts val="0"/>
              </a:spcAft>
              <a:buNone/>
            </a:pPr>
            <a:r>
              <a:rPr b="0" i="0" lang="en-US" sz="2400" u="none" cap="none" strike="noStrike">
                <a:solidFill>
                  <a:srgbClr val="FFFFFF"/>
                </a:solidFill>
                <a:latin typeface="Arial"/>
                <a:ea typeface="Arial"/>
                <a:cs typeface="Arial"/>
                <a:sym typeface="Arial"/>
              </a:rPr>
              <a:t>Task-oriented users.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p79"/>
          <p:cNvPicPr preferRelativeResize="0"/>
          <p:nvPr/>
        </p:nvPicPr>
        <p:blipFill rotWithShape="1">
          <a:blip r:embed="rId3">
            <a:alphaModFix/>
          </a:blip>
          <a:srcRect b="0" l="0" r="0" t="0"/>
          <a:stretch/>
        </p:blipFill>
        <p:spPr>
          <a:xfrm>
            <a:off x="1676400" y="4292600"/>
            <a:ext cx="8166100" cy="3162300"/>
          </a:xfrm>
          <a:prstGeom prst="rect">
            <a:avLst/>
          </a:prstGeom>
          <a:noFill/>
          <a:ln>
            <a:noFill/>
          </a:ln>
        </p:spPr>
      </p:pic>
      <p:pic>
        <p:nvPicPr>
          <p:cNvPr id="381" name="Google Shape;381;p79"/>
          <p:cNvPicPr preferRelativeResize="0"/>
          <p:nvPr/>
        </p:nvPicPr>
        <p:blipFill rotWithShape="1">
          <a:blip r:embed="rId4">
            <a:alphaModFix/>
          </a:blip>
          <a:srcRect b="0" l="0" r="0" t="0"/>
          <a:stretch/>
        </p:blipFill>
        <p:spPr>
          <a:xfrm>
            <a:off x="3167406" y="2832100"/>
            <a:ext cx="10243796" cy="1524000"/>
          </a:xfrm>
          <a:prstGeom prst="rect">
            <a:avLst/>
          </a:prstGeom>
          <a:noFill/>
          <a:ln>
            <a:noFill/>
          </a:ln>
        </p:spPr>
      </p:pic>
      <p:pic>
        <p:nvPicPr>
          <p:cNvPr id="382" name="Google Shape;382;p79"/>
          <p:cNvPicPr preferRelativeResize="0"/>
          <p:nvPr/>
        </p:nvPicPr>
        <p:blipFill rotWithShape="1">
          <a:blip r:embed="rId5">
            <a:alphaModFix/>
          </a:blip>
          <a:srcRect b="0" l="0" r="0" t="0"/>
          <a:stretch/>
        </p:blipFill>
        <p:spPr>
          <a:xfrm>
            <a:off x="114300" y="38100"/>
            <a:ext cx="7239001" cy="2972861"/>
          </a:xfrm>
          <a:prstGeom prst="rect">
            <a:avLst/>
          </a:prstGeom>
          <a:noFill/>
          <a:ln>
            <a:noFill/>
          </a:ln>
        </p:spPr>
      </p:pic>
      <p:sp>
        <p:nvSpPr>
          <p:cNvPr id="383" name="Google Shape;383;p79"/>
          <p:cNvSpPr/>
          <p:nvPr/>
        </p:nvSpPr>
        <p:spPr>
          <a:xfrm>
            <a:off x="0" y="793950"/>
            <a:ext cx="3219900" cy="760800"/>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79"/>
          <p:cNvSpPr/>
          <p:nvPr/>
        </p:nvSpPr>
        <p:spPr>
          <a:xfrm>
            <a:off x="4243600" y="6305725"/>
            <a:ext cx="4809900" cy="760800"/>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79"/>
          <p:cNvSpPr/>
          <p:nvPr/>
        </p:nvSpPr>
        <p:spPr>
          <a:xfrm>
            <a:off x="2889225" y="2832100"/>
            <a:ext cx="1576800" cy="1524000"/>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80"/>
          <p:cNvSpPr/>
          <p:nvPr/>
        </p:nvSpPr>
        <p:spPr>
          <a:xfrm>
            <a:off x="354000" y="3022600"/>
            <a:ext cx="9245700" cy="45975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565656"/>
              </a:buClr>
              <a:buSzPts val="4000"/>
              <a:buFont typeface="Arial"/>
              <a:buChar char="-"/>
            </a:pPr>
            <a:r>
              <a:rPr b="1" i="0" lang="en-US" sz="4000" u="none" cap="none" strike="noStrike">
                <a:solidFill>
                  <a:srgbClr val="565656"/>
                </a:solidFill>
                <a:latin typeface="Arial"/>
                <a:ea typeface="Arial"/>
                <a:cs typeface="Arial"/>
                <a:sym typeface="Arial"/>
              </a:rPr>
              <a:t> Headlines and subheadings</a:t>
            </a:r>
            <a:endParaRPr b="1" i="0" sz="4000" u="none" cap="none" strike="noStrike">
              <a:solidFill>
                <a:srgbClr val="565656"/>
              </a:solidFill>
              <a:latin typeface="Arial"/>
              <a:ea typeface="Arial"/>
              <a:cs typeface="Arial"/>
              <a:sym typeface="Arial"/>
            </a:endParaRPr>
          </a:p>
          <a:p>
            <a:pPr indent="0" lvl="0" marL="0" marR="0" rtl="0" algn="l">
              <a:lnSpc>
                <a:spcPct val="95000"/>
              </a:lnSpc>
              <a:spcBef>
                <a:spcPts val="0"/>
              </a:spcBef>
              <a:spcAft>
                <a:spcPts val="0"/>
              </a:spcAft>
              <a:buClr>
                <a:srgbClr val="565656"/>
              </a:buClr>
              <a:buSzPts val="4000"/>
              <a:buFont typeface="Arial"/>
              <a:buChar char="-"/>
            </a:pPr>
            <a:r>
              <a:rPr b="1" i="0" lang="en-US" sz="4000" u="none" cap="none" strike="noStrike">
                <a:solidFill>
                  <a:srgbClr val="565656"/>
                </a:solidFill>
                <a:latin typeface="Arial"/>
                <a:ea typeface="Arial"/>
                <a:cs typeface="Arial"/>
                <a:sym typeface="Arial"/>
              </a:rPr>
              <a:t> Bullet and numbered lists </a:t>
            </a:r>
            <a:r>
              <a:rPr b="0" i="0" lang="en-US" sz="4000" u="none" cap="none" strike="noStrike">
                <a:solidFill>
                  <a:srgbClr val="565656"/>
                </a:solidFill>
                <a:latin typeface="Arial"/>
                <a:ea typeface="Arial"/>
                <a:cs typeface="Arial"/>
                <a:sym typeface="Arial"/>
              </a:rPr>
              <a:t>(</a:t>
            </a:r>
            <a:r>
              <a:rPr b="0" i="1" lang="en-US" sz="4000" u="none" cap="none" strike="noStrike">
                <a:solidFill>
                  <a:srgbClr val="565656"/>
                </a:solidFill>
                <a:latin typeface="Arial"/>
                <a:ea typeface="Arial"/>
                <a:cs typeface="Arial"/>
                <a:sym typeface="Arial"/>
              </a:rPr>
              <a:t>see also</a:t>
            </a:r>
            <a:r>
              <a:rPr b="0" i="0" lang="en-US" sz="4000" u="none" cap="none" strike="noStrike">
                <a:solidFill>
                  <a:srgbClr val="565656"/>
                </a:solidFill>
                <a:latin typeface="Arial"/>
                <a:ea typeface="Arial"/>
                <a:cs typeface="Arial"/>
                <a:sym typeface="Arial"/>
              </a:rPr>
              <a:t>)</a:t>
            </a:r>
            <a:endParaRPr b="1" i="0" sz="4000" u="none" cap="none" strike="noStrike">
              <a:solidFill>
                <a:srgbClr val="565656"/>
              </a:solidFill>
              <a:latin typeface="Arial"/>
              <a:ea typeface="Arial"/>
              <a:cs typeface="Arial"/>
              <a:sym typeface="Arial"/>
            </a:endParaRPr>
          </a:p>
          <a:p>
            <a:pPr indent="0" lvl="0" marL="0" marR="0" rtl="0" algn="l">
              <a:lnSpc>
                <a:spcPct val="95000"/>
              </a:lnSpc>
              <a:spcBef>
                <a:spcPts val="0"/>
              </a:spcBef>
              <a:spcAft>
                <a:spcPts val="0"/>
              </a:spcAft>
              <a:buClr>
                <a:srgbClr val="565656"/>
              </a:buClr>
              <a:buSzPts val="4000"/>
              <a:buFont typeface="Arial"/>
              <a:buChar char="-"/>
            </a:pPr>
            <a:r>
              <a:rPr b="1" i="0" lang="en-US" sz="4000" u="none" cap="none" strike="noStrike">
                <a:solidFill>
                  <a:srgbClr val="565656"/>
                </a:solidFill>
                <a:latin typeface="Arial"/>
                <a:ea typeface="Arial"/>
                <a:cs typeface="Arial"/>
                <a:sym typeface="Arial"/>
              </a:rPr>
              <a:t> Blockquotes</a:t>
            </a:r>
            <a:endParaRPr b="1" i="0" sz="4000" u="none" cap="none" strike="noStrike">
              <a:solidFill>
                <a:srgbClr val="565656"/>
              </a:solidFill>
              <a:latin typeface="Arial"/>
              <a:ea typeface="Arial"/>
              <a:cs typeface="Arial"/>
              <a:sym typeface="Arial"/>
            </a:endParaRPr>
          </a:p>
          <a:p>
            <a:pPr indent="0" lvl="0" marL="0" marR="0" rtl="0" algn="l">
              <a:lnSpc>
                <a:spcPct val="95000"/>
              </a:lnSpc>
              <a:spcBef>
                <a:spcPts val="0"/>
              </a:spcBef>
              <a:spcAft>
                <a:spcPts val="0"/>
              </a:spcAft>
              <a:buClr>
                <a:srgbClr val="565656"/>
              </a:buClr>
              <a:buSzPts val="4000"/>
              <a:buFont typeface="Arial"/>
              <a:buChar char="-"/>
            </a:pPr>
            <a:r>
              <a:rPr b="1" i="0" lang="en-US" sz="4000" u="none" cap="none" strike="noStrike">
                <a:solidFill>
                  <a:srgbClr val="565656"/>
                </a:solidFill>
                <a:latin typeface="Arial"/>
                <a:ea typeface="Arial"/>
                <a:cs typeface="Arial"/>
                <a:sym typeface="Arial"/>
              </a:rPr>
              <a:t> Links and bold text</a:t>
            </a:r>
            <a:endParaRPr b="1" i="0" sz="4000" u="none" cap="none" strike="noStrike">
              <a:solidFill>
                <a:srgbClr val="565656"/>
              </a:solidFill>
              <a:latin typeface="Arial"/>
              <a:ea typeface="Arial"/>
              <a:cs typeface="Arial"/>
              <a:sym typeface="Arial"/>
            </a:endParaRPr>
          </a:p>
          <a:p>
            <a:pPr indent="0" lvl="0" marL="0" marR="0" rtl="0" algn="l">
              <a:lnSpc>
                <a:spcPct val="95000"/>
              </a:lnSpc>
              <a:spcBef>
                <a:spcPts val="0"/>
              </a:spcBef>
              <a:spcAft>
                <a:spcPts val="0"/>
              </a:spcAft>
              <a:buClr>
                <a:srgbClr val="565656"/>
              </a:buClr>
              <a:buSzPts val="4000"/>
              <a:buFont typeface="Arial"/>
              <a:buChar char="-"/>
            </a:pPr>
            <a:r>
              <a:rPr b="1" i="0" lang="en-US" sz="4000" u="none" cap="none" strike="noStrike">
                <a:solidFill>
                  <a:srgbClr val="565656"/>
                </a:solidFill>
                <a:latin typeface="Arial"/>
                <a:ea typeface="Arial"/>
                <a:cs typeface="Arial"/>
                <a:sym typeface="Arial"/>
              </a:rPr>
              <a:t> A clear and simple intro</a:t>
            </a:r>
            <a:endParaRPr b="1" i="0" sz="4000" u="none" cap="none" strike="noStrike">
              <a:solidFill>
                <a:srgbClr val="565656"/>
              </a:solidFill>
              <a:latin typeface="Arial"/>
              <a:ea typeface="Arial"/>
              <a:cs typeface="Arial"/>
              <a:sym typeface="Arial"/>
            </a:endParaRPr>
          </a:p>
          <a:p>
            <a:pPr indent="0" lvl="0" marL="0" marR="0" rtl="0" algn="l">
              <a:lnSpc>
                <a:spcPct val="95000"/>
              </a:lnSpc>
              <a:spcBef>
                <a:spcPts val="0"/>
              </a:spcBef>
              <a:spcAft>
                <a:spcPts val="0"/>
              </a:spcAft>
              <a:buClr>
                <a:srgbClr val="565656"/>
              </a:buClr>
              <a:buSzPts val="4000"/>
              <a:buFont typeface="Arial"/>
              <a:buChar char="-"/>
            </a:pPr>
            <a:r>
              <a:rPr b="1" i="0" lang="en-US" sz="4000" u="none" cap="none" strike="noStrike">
                <a:solidFill>
                  <a:srgbClr val="565656"/>
                </a:solidFill>
                <a:latin typeface="Arial"/>
                <a:ea typeface="Arial"/>
                <a:cs typeface="Arial"/>
                <a:sym typeface="Arial"/>
              </a:rPr>
              <a:t> Images as ‘subheads’</a:t>
            </a:r>
            <a:endParaRPr/>
          </a:p>
        </p:txBody>
      </p:sp>
      <p:sp>
        <p:nvSpPr>
          <p:cNvPr id="391" name="Google Shape;391;p80"/>
          <p:cNvSpPr/>
          <p:nvPr/>
        </p:nvSpPr>
        <p:spPr>
          <a:xfrm>
            <a:off x="298449" y="855662"/>
            <a:ext cx="9728100" cy="6909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i="0" lang="en-US" sz="4900" u="none" cap="none" strike="noStrike">
                <a:solidFill>
                  <a:srgbClr val="B51A00"/>
                </a:solidFill>
                <a:latin typeface="Arial"/>
                <a:ea typeface="Arial"/>
                <a:cs typeface="Arial"/>
                <a:sym typeface="Arial"/>
              </a:rPr>
              <a:t>Elements of scannability</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pic>
        <p:nvPicPr>
          <p:cNvPr id="396" name="Google Shape;396;p81"/>
          <p:cNvPicPr preferRelativeResize="0"/>
          <p:nvPr/>
        </p:nvPicPr>
        <p:blipFill rotWithShape="1">
          <a:blip r:embed="rId3">
            <a:alphaModFix/>
          </a:blip>
          <a:srcRect b="0" l="0" r="0" t="0"/>
          <a:stretch/>
        </p:blipFill>
        <p:spPr>
          <a:xfrm>
            <a:off x="317500" y="266700"/>
            <a:ext cx="9283800" cy="2277000"/>
          </a:xfrm>
          <a:prstGeom prst="rect">
            <a:avLst/>
          </a:prstGeom>
          <a:noFill/>
          <a:ln>
            <a:noFill/>
          </a:ln>
        </p:spPr>
      </p:pic>
      <p:pic>
        <p:nvPicPr>
          <p:cNvPr id="397" name="Google Shape;397;p81"/>
          <p:cNvPicPr preferRelativeResize="0"/>
          <p:nvPr/>
        </p:nvPicPr>
        <p:blipFill rotWithShape="1">
          <a:blip r:embed="rId4">
            <a:alphaModFix/>
          </a:blip>
          <a:srcRect b="0" l="0" r="0" t="0"/>
          <a:stretch/>
        </p:blipFill>
        <p:spPr>
          <a:xfrm>
            <a:off x="508000" y="3733800"/>
            <a:ext cx="8813700" cy="21618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descr="timestamps example for key moments video" id="402" name="Google Shape;402;p82"/>
          <p:cNvPicPr preferRelativeResize="0"/>
          <p:nvPr/>
        </p:nvPicPr>
        <p:blipFill>
          <a:blip r:embed="rId3">
            <a:alphaModFix/>
          </a:blip>
          <a:stretch>
            <a:fillRect/>
          </a:stretch>
        </p:blipFill>
        <p:spPr>
          <a:xfrm>
            <a:off x="714825" y="2176150"/>
            <a:ext cx="8322101" cy="4367749"/>
          </a:xfrm>
          <a:prstGeom prst="rect">
            <a:avLst/>
          </a:prstGeom>
          <a:noFill/>
          <a:ln>
            <a:noFill/>
          </a:ln>
        </p:spPr>
      </p:pic>
      <p:sp>
        <p:nvSpPr>
          <p:cNvPr id="403" name="Google Shape;403;p82"/>
          <p:cNvSpPr txBox="1"/>
          <p:nvPr/>
        </p:nvSpPr>
        <p:spPr>
          <a:xfrm>
            <a:off x="5885250" y="5519400"/>
            <a:ext cx="3929400" cy="16623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US" sz="2400"/>
              <a:t>Read more: </a:t>
            </a:r>
            <a:r>
              <a:rPr lang="en-US" sz="2400" u="sng">
                <a:solidFill>
                  <a:schemeClr val="hlink"/>
                </a:solidFill>
                <a:hlinkClick r:id="rId4"/>
              </a:rPr>
              <a:t>How to Make the Most of Video Timestamp Results in Google Search</a:t>
            </a:r>
            <a:endParaRPr sz="2400"/>
          </a:p>
        </p:txBody>
      </p:sp>
      <p:sp>
        <p:nvSpPr>
          <p:cNvPr id="404" name="Google Shape;404;p82"/>
          <p:cNvSpPr/>
          <p:nvPr/>
        </p:nvSpPr>
        <p:spPr>
          <a:xfrm>
            <a:off x="298449" y="398462"/>
            <a:ext cx="9728100" cy="6909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rgbClr val="B51A00"/>
                </a:solidFill>
              </a:rPr>
              <a:t>S</a:t>
            </a:r>
            <a:r>
              <a:rPr b="1" i="0" lang="en-US" sz="4900" u="none" cap="none" strike="noStrike">
                <a:solidFill>
                  <a:srgbClr val="B51A00"/>
                </a:solidFill>
                <a:latin typeface="Arial"/>
                <a:ea typeface="Arial"/>
                <a:cs typeface="Arial"/>
                <a:sym typeface="Arial"/>
              </a:rPr>
              <a:t>cannability in video &amp; audio: time</a:t>
            </a:r>
            <a:r>
              <a:rPr b="1" lang="en-US" sz="4900">
                <a:solidFill>
                  <a:srgbClr val="B51A00"/>
                </a:solidFill>
              </a:rPr>
              <a:t>stamps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08" name="Shape 408"/>
        <p:cNvGrpSpPr/>
        <p:nvPr/>
      </p:nvGrpSpPr>
      <p:grpSpPr>
        <a:xfrm>
          <a:off x="0" y="0"/>
          <a:ext cx="0" cy="0"/>
          <a:chOff x="0" y="0"/>
          <a:chExt cx="0" cy="0"/>
        </a:xfrm>
      </p:grpSpPr>
      <p:pic>
        <p:nvPicPr>
          <p:cNvPr descr="Here's how to break your YouTube video up into sections - a quick SEO and user experience improvement! SUBSCRIBE FOR NEW VIDEOS EVERY WEEK: https://louisehenry.com/subscribe&#10;&#10;Join my email list: https://louisehenry.com/list&#10;&#10;Connect with me here: &#10;https://louisehenry.com&#10;&#10;Follow me on Instagram 📲: https://www.instagram.com/louisehenry&#10;&#10;ABOUT ME: I'm Louise. I teach entrepreneurs how to leverage tech so that they can save time, automate more and scale their business with ease. Find out more at https://louisehenry.com&#10;&#10;✨Thanks so much for watching! ✨&#10;&#10;🌟 SUPPORT MY CHANNEL 🌟&#10;&#10;Support my channel by using my affiliate links below! If you go on to sign up for a paid plan, I will receive a small commission at no additional cost to you. Thanks so much! &#10;&#10;😍 MY FAVE TOOLS: &#10;Squarespace: https://louisehenry.com/squarespace (Use the code SIDEKICK10 for 10% off your first year)&#10;Kartra: https://louisehenry.com/kartra &#10;TubeBuddy: https://louisehenry.com/tubebuddy&#10;Crowdcast: https://louisehenry.com/crowdcast&#10;Acuity Scheduling: https://louisehenry.com/acuity &#10;Canva Pro: https://louisehenry.com/canva&#10;Chatra: https://louisehenry.com/chatra&#10;ConvertKit: https://louisehenry.com/convertkit &#10;Deadline Funnel: https://louisehenry.com/deadlinefunnel &#10;Teachable: https://louisehenry.com/teachable&#10;&#10;🎥 WHAT I FILM WITH: &#10;Webcam: https://amzn.to/2GwtzWY &#10;Microphone: https://amzn.to/2H55Z3O &#10;Lighting: https://amzn.to/2Gyp0LI &#10;Camera: https://amzn.to/2DrENJg&#10;&#10;#showuponline" id="409" name="Google Shape;409;p83" title="How to Create Timestamps/Sections in your YouTube Videos (YouTube Chapters Tutorial)">
            <a:hlinkClick r:id="rId3"/>
          </p:cNvPr>
          <p:cNvPicPr preferRelativeResize="0"/>
          <p:nvPr/>
        </p:nvPicPr>
        <p:blipFill>
          <a:blip r:embed="rId4">
            <a:alphaModFix/>
          </a:blip>
          <a:stretch>
            <a:fillRect/>
          </a:stretch>
        </p:blipFill>
        <p:spPr>
          <a:xfrm>
            <a:off x="5174347" y="3958325"/>
            <a:ext cx="4869553" cy="2739125"/>
          </a:xfrm>
          <a:prstGeom prst="rect">
            <a:avLst/>
          </a:prstGeom>
          <a:noFill/>
          <a:ln>
            <a:noFill/>
          </a:ln>
        </p:spPr>
      </p:pic>
      <p:pic>
        <p:nvPicPr>
          <p:cNvPr descr="Learn how to add YouTube Chapters to your YouTube video. These timestamps will also appear on your video. ******  Learn How to Create a High Impact &amp; High Profit YouTube Channel with our FREE YouTube Masterclass ➡️ https://ThinkMasterclass.com&#10;&#10;This video is NOT sponsored. Some product links are affiliate links which means if you buy something we'll receive a small commission. &#10;&#10;📒 Show Notes  📒  &#10;&#10;1️⃣Watch our 1- Hour FREE YouTube Masterclass&#10;https://ThinkMasterclass.com&#10;&#10;2️⃣ Watch our YouTube Basics Playlist&#10;&#10;&#10;Our mission here at Think Media is to help 10,000 purpose driven entrepreneurs go full-time doing what they love and making an impact through the power of video. &#10;&#10;Here are the ways to work with us here at Think Media: &#10;⚡️FREE CLASS: Watch our FREE YouTube class here: http://ThinkMasterclass.com &#10;&#10; ⚡️BOOK: Check out the #1 best selling book YouTube Secrets here: http://TubeSecretsBook.com &#10;&#10;⚡️CONFERENCE: Join us for the #1 video marketing conference in the US for entreprenuers: http://GrowWithVideoLive.com &#10;&#10;⚡️COURSES/ COACHING / MASTERMINDS: Learn about our online courses and in person events by talking to one of our Think Master Coaches. Grab a spot on our calendar for a 15 min discovery call : http://TalkWithThink.com&#10;&#10;Connect with Sean Cannell on Social Media:&#10;http://seancannell.com&#10;https://www.linkedin.com/in/seancannell/&#10;https://twitter.com/seancannell&#10;https://instagram.com/seancannell&#10;&#10;Connect with Think Media on Social Media:&#10;YouTube: @nolanmolt &#10;https://www.instagram.com/officialthinkmedia&#10;&#10;QUESTION — What is your YouTube Channel about? Post in comments section of this video!&#10;&#10;Subscribe to Think Media Here: https://www.youtube.com/THiNKmediaTV&#10;&#10;---------Cameras and Gear Used To Shoot This Video -------&#10;&#10;Think Media 4K Video Gear Checklist:&#10;https://kit.co/SeanCannell/4k-think-media-camera-kit&#10;&#10;Music provided by MusicBed. Start your free trial here ➡️ http://bit.ly/MusicBedThinkMedia&#10;#thinkmedia #SeanCannell #seancannell&#10;&#10;About:&#10;In this video Nolan from Think Media shares how to add YouTube chapters to your videos. Adding timecodes and timestamps to your youtube videos will help people navigate to the content they are looking for. These timestamps will also help you rank in google search. &#10;&#10;Disclaimer: Please see the link for our disclaimer policy for all of our videos on the Think Media and Think Marketing YouTube channels. https://www.seancannell.com/youtube-disclaimer" id="410" name="Google Shape;410;p83" title="NEW YouTube Chapters Tutorial: How to Add Timestamps on Your YouTube Videos">
            <a:hlinkClick r:id="rId5"/>
          </p:cNvPr>
          <p:cNvPicPr preferRelativeResize="0"/>
          <p:nvPr/>
        </p:nvPicPr>
        <p:blipFill>
          <a:blip r:embed="rId6">
            <a:alphaModFix/>
          </a:blip>
          <a:stretch>
            <a:fillRect/>
          </a:stretch>
        </p:blipFill>
        <p:spPr>
          <a:xfrm>
            <a:off x="152400" y="1066800"/>
            <a:ext cx="4869550" cy="2739125"/>
          </a:xfrm>
          <a:prstGeom prst="rect">
            <a:avLst/>
          </a:prstGeom>
          <a:noFill/>
          <a:ln>
            <a:noFill/>
          </a:ln>
        </p:spPr>
      </p:pic>
      <p:pic>
        <p:nvPicPr>
          <p:cNvPr descr="Unlock the power of AI and take your YouTube videos to the next level with our easy guide on adding timestamps! In this video, we'll show you how to effortlessly integrate timestamps into your videos, making it easier for your audience to navigate and find the content they love. Discover this trendy SEO trick that not only enhances viewer experience but also boosts your video's searchability and engagement!&#10;&#10;🌟 What You'll Learn:&#10;- The importance of timestamps for viewer retention&#10;- Step-by-step instructions to add timestamps using AI tools&#10;- Tips for optimizing your video descriptions with timestamps&#10;- How timestamps can improve your video SEO&#10;&#10;Whether you're a beginner or a seasoned creator, this method will save you time and improve your content strategy. Don't miss out on this essential skill for every YouTube creator!&#10;&#10;If you find this video helpful, don't forget to like, subscribe, and hit the notification bell for more fantastic tips and tricks! &#10;&#10;#YouTubeTips #Timestamps #AI #VideoSEO #ContentCreation #YouTubeGrowth" id="411" name="Google Shape;411;p83" title="Easily Add Timestamps to YouTube Videos with AI! Trendy SEO Trick">
            <a:hlinkClick r:id="rId7"/>
          </p:cNvPr>
          <p:cNvPicPr preferRelativeResize="0"/>
          <p:nvPr/>
        </p:nvPicPr>
        <p:blipFill>
          <a:blip r:embed="rId8">
            <a:alphaModFix/>
          </a:blip>
          <a:stretch>
            <a:fillRect/>
          </a:stretch>
        </p:blipFill>
        <p:spPr>
          <a:xfrm>
            <a:off x="152400" y="3958325"/>
            <a:ext cx="4869550" cy="2739122"/>
          </a:xfrm>
          <a:prstGeom prst="rect">
            <a:avLst/>
          </a:prstGeom>
          <a:noFill/>
          <a:ln>
            <a:noFill/>
          </a:ln>
        </p:spPr>
      </p:pic>
      <p:pic>
        <p:nvPicPr>
          <p:cNvPr descr="Get my full Podcasting online course: https://www.nicoleven.com/podcasting-online-course/&#10;&#10;Boost your podcast's SEO with clickable timestamps! Learn how to easily generate and add timestamps to your podcast episodes on platforms like Spotify using PodSqueeze. Subscribe for more podcasting hacks!&#10;#podcast #spotify #seo &#10;&#10;0:00 - 0:30: Brief overview of the importance of timestamps for SEO in podcasts and YouTube videos.&#10;0:31 - 1:20: Timestamps on Spotify&#10;  - Explains how timestamps are clickable on Spotify and their SEO benefits.&#10;1:21 - 2:10: How to Add Timestamps&#10;  - Walks through the process of adding timestamps to a podcast episode on Spotify for Podcasters.&#10;2:11 - 2:50: Generating Timestamps&#10;  - Discusses manual and automated ways to generate timestamps for your episodes.&#10;2:51 - 3:00: Using PodSqueeze&#10;  - Introduces PodSqueeze as a tool for generating timestamps and other SEO assets for podcasts.&#10;3:01 - 3:30: Conclusion and Call to Action&#10;&#10;EQUIPMENT&#10;Full list: https://www.nicoleven.com/recommendations/&#10;&#10;You can contact me for brand deals, collabs, podcast consulting, audio/video training or anything else I can help you with at nicole@nicoleven.com&#10;&#10;DISCOUNTS&#10;Get 10% off your subscription using code NICOLE for podcast promotion: https://podsqueeze.com/?ref=nicolevenvideos&#10;Get 15% Riverside FM Subscription: https://riverside.fm/?utm_campaign=campaign_2&amp;utm_medium=affiliate&amp;utm_source=rewardful&amp;via=nicole-ven + use code NICOLE15&#10;&#10;ONLINE COURSES&#10;How to talk to a camera like a pro: https://www.nicoleven.com/how-to-talk-to-a-camera-like-a-pro-online-course/&#10;&#10;CONSULTATIONS&#10;Podcasting: https://www.nicoleven.com/podcasting/&#10;TikTok: https://www.nicoleven.com/tiktok-1-hour-consultation/&#10;Premiere Pro: https://www.nicoleven.com/premiere-pro-consultation/&#10;Video equipment: https://www.nicoleven.com/video-equipment-advice/&#10;Social Media growth: https://www.nicoleven.com/social-media-course/&#10;&#10;SERVICES&#10;SEO Audit in 24 hours: https://www.nicoleven.com/my-services/seo-audit/&#10;Be on my podcast: https://www.nicoleven.com/promote-your-business-on-the-girl-with-a-camera-the-hustlers-club-podcast/&#10;Brand deals: https://www.nicoleven.com/why-influencer-marketing-is-a-game-changer-for-your-business/&#10;&#10;PODCAST&#10;Girl with a Camera: https://open.spotify.com/show/6nJD7FSdsA0sj2OFwrZzJu&#10;&#10;WEBSITE&#10;https://www.nicoleven.com&#10;&#10;SOCIALS&#10;Instagram: https://www.instagram.com/nicole_ven/&#10;Facebook: https://www.facebook.com/NicoleVenVideos/&#10;TikTok: https://www.tiktok.com/@nicole_ven&#10;Twitter: https://twitter.com/Nicole_Ven&#10;Medium: https://medium.com/@Nicole_Ven&#10;LinkedIn: https://www.linkedin.com/in/nicole-venglovicova/" id="412" name="Google Shape;412;p83" title="How to Add Timestamps to Your Podcast?">
            <a:hlinkClick r:id="rId9"/>
          </p:cNvPr>
          <p:cNvPicPr preferRelativeResize="0"/>
          <p:nvPr/>
        </p:nvPicPr>
        <p:blipFill>
          <a:blip r:embed="rId10">
            <a:alphaModFix/>
          </a:blip>
          <a:stretch>
            <a:fillRect/>
          </a:stretch>
        </p:blipFill>
        <p:spPr>
          <a:xfrm>
            <a:off x="5174350" y="1066800"/>
            <a:ext cx="4869550" cy="273912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1000"/>
                                        <p:tgtEl>
                                          <p:spTgt spid="4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1000"/>
                                        <p:tgtEl>
                                          <p:spTgt spid="4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1000"/>
                                        <p:tgtEl>
                                          <p:spTgt spid="4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1000"/>
                                        <p:tgtEl>
                                          <p:spTgt spid="4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FF"/>
        </a:solidFill>
      </p:bgPr>
    </p:bg>
    <p:spTree>
      <p:nvGrpSpPr>
        <p:cNvPr id="416" name="Shape 416"/>
        <p:cNvGrpSpPr/>
        <p:nvPr/>
      </p:nvGrpSpPr>
      <p:grpSpPr>
        <a:xfrm>
          <a:off x="0" y="0"/>
          <a:ext cx="0" cy="0"/>
          <a:chOff x="0" y="0"/>
          <a:chExt cx="0" cy="0"/>
        </a:xfrm>
      </p:grpSpPr>
      <p:sp>
        <p:nvSpPr>
          <p:cNvPr id="417" name="Google Shape;417;p84"/>
          <p:cNvSpPr txBox="1"/>
          <p:nvPr>
            <p:ph type="title"/>
          </p:nvPr>
        </p:nvSpPr>
        <p:spPr>
          <a:xfrm>
            <a:off x="676200" y="2066583"/>
            <a:ext cx="8547000" cy="5036700"/>
          </a:xfrm>
          <a:prstGeom prst="rect">
            <a:avLst/>
          </a:prstGeom>
          <a:noFill/>
          <a:ln>
            <a:noFill/>
          </a:ln>
        </p:spPr>
        <p:txBody>
          <a:bodyPr anchorCtr="0" anchor="ctr" bIns="0" lIns="0" spcFirstLastPara="1" rIns="0" wrap="square" tIns="0">
            <a:noAutofit/>
          </a:bodyPr>
          <a:lstStyle/>
          <a:p>
            <a:pPr indent="0" lvl="0" marL="0" marR="0" rtl="0" algn="l">
              <a:lnSpc>
                <a:spcPct val="95000"/>
              </a:lnSpc>
              <a:spcBef>
                <a:spcPts val="0"/>
              </a:spcBef>
              <a:spcAft>
                <a:spcPts val="0"/>
              </a:spcAft>
              <a:buNone/>
            </a:pPr>
            <a:r>
              <a:rPr lang="en-US" sz="3800"/>
              <a:t>I created timestamps on my video, improving scannability and SEO (</a:t>
            </a:r>
            <a:r>
              <a:rPr lang="en-US" sz="3800">
                <a:solidFill>
                  <a:schemeClr val="dk1"/>
                </a:solidFill>
              </a:rPr>
              <a:t>Bradshaw 2023, </a:t>
            </a:r>
            <a:r>
              <a:rPr lang="en-US" sz="3800"/>
              <a:t>Clark 2020)</a:t>
            </a:r>
            <a:endParaRPr sz="3800"/>
          </a:p>
          <a:p>
            <a:pPr indent="0" lvl="0" marL="0" marR="0" rtl="0" algn="l">
              <a:lnSpc>
                <a:spcPct val="95000"/>
              </a:lnSpc>
              <a:spcBef>
                <a:spcPts val="0"/>
              </a:spcBef>
              <a:spcAft>
                <a:spcPts val="0"/>
              </a:spcAft>
              <a:buNone/>
            </a:pPr>
            <a:r>
              <a:t/>
            </a:r>
            <a:endParaRPr sz="4539"/>
          </a:p>
          <a:p>
            <a:pPr indent="0" lvl="0" marL="0" marR="0" rtl="0" algn="l">
              <a:lnSpc>
                <a:spcPct val="95000"/>
              </a:lnSpc>
              <a:spcBef>
                <a:spcPts val="0"/>
              </a:spcBef>
              <a:spcAft>
                <a:spcPts val="0"/>
              </a:spcAft>
              <a:buNone/>
            </a:pPr>
            <a:r>
              <a:rPr i="1" lang="en-US" sz="2800"/>
              <a:t>Bibliography entry:</a:t>
            </a:r>
            <a:endParaRPr i="1" sz="2800"/>
          </a:p>
          <a:p>
            <a:pPr indent="0" lvl="0" marL="0" marR="0" rtl="0" algn="l">
              <a:lnSpc>
                <a:spcPct val="95000"/>
              </a:lnSpc>
              <a:spcBef>
                <a:spcPts val="0"/>
              </a:spcBef>
              <a:spcAft>
                <a:spcPts val="0"/>
              </a:spcAft>
              <a:buNone/>
            </a:pPr>
            <a:r>
              <a:rPr i="1" lang="en-US" sz="2800"/>
              <a:t>Clark, Brodie. How to Make the Most of Video Timestamp Results in Google Search, Search Engine Journal, May 11 2020</a:t>
            </a:r>
            <a:endParaRPr i="1" sz="2800"/>
          </a:p>
        </p:txBody>
      </p:sp>
      <p:sp>
        <p:nvSpPr>
          <p:cNvPr id="418" name="Google Shape;418;p84"/>
          <p:cNvSpPr txBox="1"/>
          <p:nvPr/>
        </p:nvSpPr>
        <p:spPr>
          <a:xfrm>
            <a:off x="542750" y="586150"/>
            <a:ext cx="9749400" cy="8484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0"/>
              </a:spcAft>
              <a:buNone/>
            </a:pPr>
            <a:r>
              <a:rPr b="1" lang="en-US" sz="4539">
                <a:solidFill>
                  <a:schemeClr val="dk1"/>
                </a:solidFill>
              </a:rPr>
              <a:t>How you might reference this:</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49"/>
          <p:cNvSpPr/>
          <p:nvPr/>
        </p:nvSpPr>
        <p:spPr>
          <a:xfrm>
            <a:off x="323849" y="931862"/>
            <a:ext cx="9729900" cy="6909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rgbClr val="B51A00"/>
                </a:solidFill>
              </a:rPr>
              <a:t>What I’ll cover</a:t>
            </a:r>
            <a:r>
              <a:rPr b="1" i="0" lang="en-US" sz="4900" u="none" cap="none" strike="noStrike">
                <a:solidFill>
                  <a:srgbClr val="B51A00"/>
                </a:solidFill>
                <a:latin typeface="Arial"/>
                <a:ea typeface="Arial"/>
                <a:cs typeface="Arial"/>
                <a:sym typeface="Arial"/>
              </a:rPr>
              <a:t>:</a:t>
            </a:r>
            <a:endParaRPr/>
          </a:p>
        </p:txBody>
      </p:sp>
      <p:sp>
        <p:nvSpPr>
          <p:cNvPr id="184" name="Google Shape;184;p49"/>
          <p:cNvSpPr/>
          <p:nvPr/>
        </p:nvSpPr>
        <p:spPr>
          <a:xfrm>
            <a:off x="409575" y="2717800"/>
            <a:ext cx="9613800" cy="2743200"/>
          </a:xfrm>
          <a:prstGeom prst="rect">
            <a:avLst/>
          </a:prstGeom>
          <a:noFill/>
          <a:ln>
            <a:noFill/>
          </a:ln>
        </p:spPr>
        <p:txBody>
          <a:bodyPr anchorCtr="0" anchor="t" bIns="0" lIns="0" spcFirstLastPara="1" rIns="0" wrap="square" tIns="0">
            <a:noAutofit/>
          </a:bodyPr>
          <a:lstStyle/>
          <a:p>
            <a:pPr indent="-342900" lvl="0" marL="457200" marR="0" rtl="0" algn="l">
              <a:lnSpc>
                <a:spcPct val="95000"/>
              </a:lnSpc>
              <a:spcBef>
                <a:spcPts val="0"/>
              </a:spcBef>
              <a:spcAft>
                <a:spcPts val="0"/>
              </a:spcAft>
              <a:buClr>
                <a:srgbClr val="565656"/>
              </a:buClr>
              <a:buSzPts val="4000"/>
              <a:buFont typeface="Arial"/>
              <a:buChar char="•"/>
            </a:pPr>
            <a:r>
              <a:rPr b="1" lang="en-US" sz="4000">
                <a:solidFill>
                  <a:srgbClr val="565656"/>
                </a:solidFill>
              </a:rPr>
              <a:t>What qualities to edit for </a:t>
            </a:r>
            <a:r>
              <a:rPr lang="en-US" sz="4000">
                <a:solidFill>
                  <a:srgbClr val="565656"/>
                </a:solidFill>
              </a:rPr>
              <a:t>in an online story</a:t>
            </a:r>
            <a:endParaRPr i="0" sz="4000" u="none" cap="none" strike="noStrike">
              <a:solidFill>
                <a:srgbClr val="565656"/>
              </a:solidFill>
            </a:endParaRPr>
          </a:p>
          <a:p>
            <a:pPr indent="-342900" lvl="0" marL="457200" marR="0" rtl="0" algn="l">
              <a:lnSpc>
                <a:spcPct val="95000"/>
              </a:lnSpc>
              <a:spcBef>
                <a:spcPts val="0"/>
              </a:spcBef>
              <a:spcAft>
                <a:spcPts val="0"/>
              </a:spcAft>
              <a:buClr>
                <a:srgbClr val="565656"/>
              </a:buClr>
              <a:buSzPts val="4000"/>
              <a:buFont typeface="Arial"/>
              <a:buChar char="•"/>
            </a:pPr>
            <a:r>
              <a:rPr b="1" lang="en-US" sz="4000">
                <a:solidFill>
                  <a:srgbClr val="565656"/>
                </a:solidFill>
              </a:rPr>
              <a:t>Serving the user</a:t>
            </a:r>
            <a:r>
              <a:rPr lang="en-US" sz="4000">
                <a:solidFill>
                  <a:srgbClr val="565656"/>
                </a:solidFill>
              </a:rPr>
              <a:t>, not your ego (be literal, findable, usable)</a:t>
            </a:r>
            <a:endParaRPr i="0" sz="4000" u="none" cap="none" strike="noStrike">
              <a:solidFill>
                <a:srgbClr val="565656"/>
              </a:solidFill>
              <a:latin typeface="Arial"/>
              <a:ea typeface="Arial"/>
              <a:cs typeface="Arial"/>
              <a:sym typeface="Arial"/>
            </a:endParaRPr>
          </a:p>
          <a:p>
            <a:pPr indent="-342900" lvl="0" marL="457200" marR="0" rtl="0" algn="l">
              <a:lnSpc>
                <a:spcPct val="95000"/>
              </a:lnSpc>
              <a:spcBef>
                <a:spcPts val="0"/>
              </a:spcBef>
              <a:spcAft>
                <a:spcPts val="0"/>
              </a:spcAft>
              <a:buClr>
                <a:srgbClr val="565656"/>
              </a:buClr>
              <a:buSzPts val="4000"/>
              <a:buFont typeface="Arial"/>
              <a:buChar char="•"/>
            </a:pPr>
            <a:r>
              <a:rPr b="1" lang="en-US" sz="4000">
                <a:solidFill>
                  <a:srgbClr val="565656"/>
                </a:solidFill>
              </a:rPr>
              <a:t>How to add value</a:t>
            </a:r>
            <a:r>
              <a:rPr lang="en-US" sz="4000">
                <a:solidFill>
                  <a:srgbClr val="565656"/>
                </a:solidFill>
              </a:rPr>
              <a:t>: linking, embedding, illustrating</a:t>
            </a:r>
            <a:endParaRPr i="0" sz="4000" u="none" cap="none" strike="noStrike">
              <a:solidFill>
                <a:srgbClr val="565656"/>
              </a:solidFill>
            </a:endParaRPr>
          </a:p>
          <a:p>
            <a:pPr indent="0" lvl="0" marL="0" marR="0" rtl="0" algn="l">
              <a:lnSpc>
                <a:spcPct val="95000"/>
              </a:lnSpc>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B00"/>
        </a:solidFill>
      </p:bgPr>
    </p:bg>
    <p:spTree>
      <p:nvGrpSpPr>
        <p:cNvPr id="422" name="Shape 422"/>
        <p:cNvGrpSpPr/>
        <p:nvPr/>
      </p:nvGrpSpPr>
      <p:grpSpPr>
        <a:xfrm>
          <a:off x="0" y="0"/>
          <a:ext cx="0" cy="0"/>
          <a:chOff x="0" y="0"/>
          <a:chExt cx="0" cy="0"/>
        </a:xfrm>
      </p:grpSpPr>
      <p:sp>
        <p:nvSpPr>
          <p:cNvPr id="423" name="Google Shape;423;p85"/>
          <p:cNvSpPr txBox="1"/>
          <p:nvPr>
            <p:ph type="title"/>
          </p:nvPr>
        </p:nvSpPr>
        <p:spPr>
          <a:xfrm>
            <a:off x="806450" y="2417762"/>
            <a:ext cx="8547000" cy="15318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None/>
            </a:pPr>
            <a:r>
              <a:rPr lang="en-US" sz="4539"/>
              <a:t>Edit your story for </a:t>
            </a:r>
            <a:r>
              <a:rPr b="1" lang="en-US" sz="4539"/>
              <a:t>scannability</a:t>
            </a:r>
            <a:r>
              <a:rPr lang="en-US" sz="4539"/>
              <a:t>!</a:t>
            </a:r>
            <a:endParaRPr b="1" sz="4539"/>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FF"/>
        </a:solidFill>
      </p:bgPr>
    </p:bg>
    <p:spTree>
      <p:nvGrpSpPr>
        <p:cNvPr id="427" name="Shape 427"/>
        <p:cNvGrpSpPr/>
        <p:nvPr/>
      </p:nvGrpSpPr>
      <p:grpSpPr>
        <a:xfrm>
          <a:off x="0" y="0"/>
          <a:ext cx="0" cy="0"/>
          <a:chOff x="0" y="0"/>
          <a:chExt cx="0" cy="0"/>
        </a:xfrm>
      </p:grpSpPr>
      <p:sp>
        <p:nvSpPr>
          <p:cNvPr id="428" name="Google Shape;428;p86"/>
          <p:cNvSpPr txBox="1"/>
          <p:nvPr>
            <p:ph type="title"/>
          </p:nvPr>
        </p:nvSpPr>
        <p:spPr>
          <a:xfrm>
            <a:off x="676200" y="2066583"/>
            <a:ext cx="8547000" cy="5036700"/>
          </a:xfrm>
          <a:prstGeom prst="rect">
            <a:avLst/>
          </a:prstGeom>
          <a:noFill/>
          <a:ln>
            <a:noFill/>
          </a:ln>
        </p:spPr>
        <p:txBody>
          <a:bodyPr anchorCtr="0" anchor="ctr" bIns="0" lIns="0" spcFirstLastPara="1" rIns="0" wrap="square" tIns="0">
            <a:noAutofit/>
          </a:bodyPr>
          <a:lstStyle/>
          <a:p>
            <a:pPr indent="0" lvl="0" marL="0" marR="0" rtl="0" algn="l">
              <a:lnSpc>
                <a:spcPct val="95000"/>
              </a:lnSpc>
              <a:spcBef>
                <a:spcPts val="0"/>
              </a:spcBef>
              <a:spcAft>
                <a:spcPts val="0"/>
              </a:spcAft>
              <a:buNone/>
            </a:pPr>
            <a:r>
              <a:rPr lang="en-US" sz="3800"/>
              <a:t>I edited my story for BASIC principles (Bradshaw 2023), splitting pars, adding subheadings and links.</a:t>
            </a:r>
            <a:endParaRPr sz="3800"/>
          </a:p>
          <a:p>
            <a:pPr indent="0" lvl="0" marL="0" marR="0" rtl="0" algn="l">
              <a:lnSpc>
                <a:spcPct val="95000"/>
              </a:lnSpc>
              <a:spcBef>
                <a:spcPts val="0"/>
              </a:spcBef>
              <a:spcAft>
                <a:spcPts val="0"/>
              </a:spcAft>
              <a:buNone/>
            </a:pPr>
            <a:r>
              <a:t/>
            </a:r>
            <a:endParaRPr sz="4539"/>
          </a:p>
          <a:p>
            <a:pPr indent="0" lvl="0" marL="0" marR="0" rtl="0" algn="l">
              <a:lnSpc>
                <a:spcPct val="95000"/>
              </a:lnSpc>
              <a:spcBef>
                <a:spcPts val="0"/>
              </a:spcBef>
              <a:spcAft>
                <a:spcPts val="0"/>
              </a:spcAft>
              <a:buNone/>
            </a:pPr>
            <a:r>
              <a:rPr i="1" lang="en-US" sz="2800"/>
              <a:t>Bibliography entry:</a:t>
            </a:r>
            <a:endParaRPr i="1" sz="2800"/>
          </a:p>
          <a:p>
            <a:pPr indent="0" lvl="0" marL="0" marR="0" rtl="0" algn="l">
              <a:lnSpc>
                <a:spcPct val="95000"/>
              </a:lnSpc>
              <a:spcBef>
                <a:spcPts val="0"/>
              </a:spcBef>
              <a:spcAft>
                <a:spcPts val="0"/>
              </a:spcAft>
              <a:buNone/>
            </a:pPr>
            <a:r>
              <a:rPr i="1" lang="en-US" sz="2800"/>
              <a:t>Bradshaw, Paul (2023) Online Journalism Handbook, Routledge</a:t>
            </a:r>
            <a:endParaRPr i="1" sz="2800"/>
          </a:p>
        </p:txBody>
      </p:sp>
      <p:sp>
        <p:nvSpPr>
          <p:cNvPr id="429" name="Google Shape;429;p86"/>
          <p:cNvSpPr txBox="1"/>
          <p:nvPr/>
        </p:nvSpPr>
        <p:spPr>
          <a:xfrm>
            <a:off x="542750" y="586150"/>
            <a:ext cx="9749400" cy="8484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0"/>
              </a:spcAft>
              <a:buNone/>
            </a:pPr>
            <a:r>
              <a:rPr b="1" lang="en-US" sz="4539">
                <a:solidFill>
                  <a:schemeClr val="dk1"/>
                </a:solidFill>
              </a:rPr>
              <a:t>How you might reference this:</a:t>
            </a:r>
            <a:endParaRPr b="1"/>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33" name="Shape 433"/>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pic>
        <p:nvPicPr>
          <p:cNvPr id="438" name="Google Shape;438;p88"/>
          <p:cNvPicPr preferRelativeResize="0"/>
          <p:nvPr/>
        </p:nvPicPr>
        <p:blipFill rotWithShape="1">
          <a:blip r:embed="rId3">
            <a:alphaModFix/>
          </a:blip>
          <a:srcRect b="0" l="0" r="0" t="0"/>
          <a:stretch/>
        </p:blipFill>
        <p:spPr>
          <a:xfrm>
            <a:off x="0" y="2247900"/>
            <a:ext cx="10160000" cy="5372100"/>
          </a:xfrm>
          <a:prstGeom prst="rect">
            <a:avLst/>
          </a:prstGeom>
          <a:noFill/>
          <a:ln>
            <a:noFill/>
          </a:ln>
        </p:spPr>
      </p:pic>
      <p:sp>
        <p:nvSpPr>
          <p:cNvPr id="439" name="Google Shape;439;p88"/>
          <p:cNvSpPr/>
          <p:nvPr/>
        </p:nvSpPr>
        <p:spPr>
          <a:xfrm>
            <a:off x="98425" y="2849562"/>
            <a:ext cx="9880600" cy="1016001"/>
          </a:xfrm>
          <a:prstGeom prst="rect">
            <a:avLst/>
          </a:prstGeom>
          <a:noFill/>
          <a:ln>
            <a:noFill/>
          </a:ln>
        </p:spPr>
        <p:txBody>
          <a:bodyPr anchorCtr="0" anchor="t" bIns="0" lIns="0" spcFirstLastPara="1" rIns="0" wrap="square" tIns="0">
            <a:noAutofit/>
          </a:bodyPr>
          <a:lstStyle/>
          <a:p>
            <a:pPr indent="0" lvl="0" marL="0" marR="0" rtl="0" algn="r">
              <a:lnSpc>
                <a:spcPct val="95000"/>
              </a:lnSpc>
              <a:spcBef>
                <a:spcPts val="0"/>
              </a:spcBef>
              <a:spcAft>
                <a:spcPts val="0"/>
              </a:spcAft>
              <a:buNone/>
            </a:pPr>
            <a:r>
              <a:rPr b="1" i="0" lang="en-US" sz="7200" u="none" cap="none" strike="noStrike">
                <a:solidFill>
                  <a:srgbClr val="FFFFFF"/>
                </a:solidFill>
                <a:latin typeface="Arial"/>
                <a:ea typeface="Arial"/>
                <a:cs typeface="Arial"/>
                <a:sym typeface="Arial"/>
              </a:rPr>
              <a:t>Interactivity</a:t>
            </a:r>
            <a:endParaRPr/>
          </a:p>
        </p:txBody>
      </p:sp>
      <p:sp>
        <p:nvSpPr>
          <p:cNvPr id="440" name="Google Shape;440;p88"/>
          <p:cNvSpPr/>
          <p:nvPr/>
        </p:nvSpPr>
        <p:spPr>
          <a:xfrm>
            <a:off x="1574800" y="6680200"/>
            <a:ext cx="8407400" cy="345629"/>
          </a:xfrm>
          <a:prstGeom prst="rect">
            <a:avLst/>
          </a:prstGeom>
          <a:noFill/>
          <a:ln>
            <a:noFill/>
          </a:ln>
        </p:spPr>
        <p:txBody>
          <a:bodyPr anchorCtr="0" anchor="t" bIns="0" lIns="0" spcFirstLastPara="1" rIns="0" wrap="square" tIns="0">
            <a:noAutofit/>
          </a:bodyPr>
          <a:lstStyle/>
          <a:p>
            <a:pPr indent="0" lvl="0" marL="0" marR="0" rtl="0" algn="r">
              <a:lnSpc>
                <a:spcPct val="95000"/>
              </a:lnSpc>
              <a:spcBef>
                <a:spcPts val="0"/>
              </a:spcBef>
              <a:spcAft>
                <a:spcPts val="0"/>
              </a:spcAft>
              <a:buNone/>
            </a:pPr>
            <a:r>
              <a:rPr b="0" i="0" lang="en-US" sz="2400" u="none" cap="none" strike="noStrike">
                <a:solidFill>
                  <a:srgbClr val="FFFFFF"/>
                </a:solidFill>
                <a:latin typeface="Arial"/>
                <a:ea typeface="Arial"/>
                <a:cs typeface="Arial"/>
                <a:sym typeface="Arial"/>
              </a:rPr>
              <a:t>What might the user want to do?</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89"/>
          <p:cNvSpPr txBox="1"/>
          <p:nvPr>
            <p:ph type="title"/>
          </p:nvPr>
        </p:nvSpPr>
        <p:spPr>
          <a:xfrm>
            <a:off x="806450" y="2417762"/>
            <a:ext cx="8547100" cy="1531938"/>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None/>
            </a:pPr>
            <a:r>
              <a:rPr b="1" i="0" lang="en-US" sz="10700" u="none" cap="none" strike="noStrike">
                <a:latin typeface="Arial"/>
                <a:ea typeface="Arial"/>
                <a:cs typeface="Arial"/>
                <a:sym typeface="Arial"/>
              </a:rPr>
              <a:t>Link</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pic>
        <p:nvPicPr>
          <p:cNvPr id="450" name="Google Shape;450;p90"/>
          <p:cNvPicPr preferRelativeResize="0"/>
          <p:nvPr/>
        </p:nvPicPr>
        <p:blipFill>
          <a:blip r:embed="rId3">
            <a:alphaModFix/>
          </a:blip>
          <a:stretch>
            <a:fillRect/>
          </a:stretch>
        </p:blipFill>
        <p:spPr>
          <a:xfrm>
            <a:off x="646363" y="3226075"/>
            <a:ext cx="9199199" cy="1829675"/>
          </a:xfrm>
          <a:prstGeom prst="rect">
            <a:avLst/>
          </a:prstGeom>
          <a:noFill/>
          <a:ln>
            <a:noFill/>
          </a:ln>
          <a:effectLst>
            <a:outerShdw blurRad="57150" rotWithShape="0" algn="bl" dir="5400000" dist="19050">
              <a:srgbClr val="000000">
                <a:alpha val="50000"/>
              </a:srgbClr>
            </a:outerShdw>
          </a:effectLst>
        </p:spPr>
      </p:pic>
      <p:pic>
        <p:nvPicPr>
          <p:cNvPr id="451" name="Google Shape;451;p90"/>
          <p:cNvPicPr preferRelativeResize="0"/>
          <p:nvPr/>
        </p:nvPicPr>
        <p:blipFill>
          <a:blip r:embed="rId4">
            <a:alphaModFix/>
          </a:blip>
          <a:stretch>
            <a:fillRect/>
          </a:stretch>
        </p:blipFill>
        <p:spPr>
          <a:xfrm>
            <a:off x="91175" y="1189525"/>
            <a:ext cx="9534925" cy="1829675"/>
          </a:xfrm>
          <a:prstGeom prst="rect">
            <a:avLst/>
          </a:prstGeom>
          <a:noFill/>
          <a:ln>
            <a:noFill/>
          </a:ln>
          <a:effectLst>
            <a:outerShdw blurRad="57150" rotWithShape="0" algn="bl" dir="5400000" dist="19050">
              <a:srgbClr val="000000">
                <a:alpha val="50000"/>
              </a:srgbClr>
            </a:outerShdw>
          </a:effectLst>
        </p:spPr>
      </p:pic>
      <p:sp>
        <p:nvSpPr>
          <p:cNvPr id="452" name="Google Shape;452;p90"/>
          <p:cNvSpPr txBox="1"/>
          <p:nvPr>
            <p:ph type="title"/>
          </p:nvPr>
        </p:nvSpPr>
        <p:spPr>
          <a:xfrm>
            <a:off x="646363" y="6088212"/>
            <a:ext cx="8547000" cy="15318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None/>
            </a:pPr>
            <a:r>
              <a:rPr b="1" lang="en-US" sz="3200"/>
              <a:t>Think carefully about </a:t>
            </a:r>
            <a:r>
              <a:rPr b="1" lang="en-US" sz="3200">
                <a:highlight>
                  <a:srgbClr val="FFFB00"/>
                </a:highlight>
              </a:rPr>
              <a:t>which words you link</a:t>
            </a:r>
            <a:r>
              <a:rPr b="1" lang="en-US" sz="3200"/>
              <a:t>. What do you expect at each link above?</a:t>
            </a:r>
            <a:endParaRPr sz="32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56" name="Shape 456"/>
        <p:cNvGrpSpPr/>
        <p:nvPr/>
      </p:nvGrpSpPr>
      <p:grpSpPr>
        <a:xfrm>
          <a:off x="0" y="0"/>
          <a:ext cx="0" cy="0"/>
          <a:chOff x="0" y="0"/>
          <a:chExt cx="0" cy="0"/>
        </a:xfrm>
      </p:grpSpPr>
      <p:sp>
        <p:nvSpPr>
          <p:cNvPr id="457" name="Google Shape;457;p91"/>
          <p:cNvSpPr txBox="1"/>
          <p:nvPr>
            <p:ph type="title"/>
          </p:nvPr>
        </p:nvSpPr>
        <p:spPr>
          <a:xfrm>
            <a:off x="793750" y="1833562"/>
            <a:ext cx="8547000" cy="39498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None/>
            </a:pPr>
            <a:r>
              <a:rPr lang="en-US" sz="3827">
                <a:solidFill>
                  <a:schemeClr val="lt1"/>
                </a:solidFill>
              </a:rPr>
              <a:t>“Content with both a </a:t>
            </a:r>
            <a:r>
              <a:rPr lang="en-US" sz="3827">
                <a:solidFill>
                  <a:srgbClr val="FFFB00"/>
                </a:solidFill>
              </a:rPr>
              <a:t>greater number of links</a:t>
            </a:r>
            <a:r>
              <a:rPr lang="en-US" sz="3827">
                <a:solidFill>
                  <a:schemeClr val="lt1"/>
                </a:solidFill>
              </a:rPr>
              <a:t> and with </a:t>
            </a:r>
            <a:r>
              <a:rPr lang="en-US" sz="3827">
                <a:solidFill>
                  <a:srgbClr val="FFFB00"/>
                </a:solidFill>
              </a:rPr>
              <a:t>shorter links</a:t>
            </a:r>
            <a:r>
              <a:rPr lang="en-US" sz="3827">
                <a:solidFill>
                  <a:schemeClr val="lt1"/>
                </a:solidFill>
              </a:rPr>
              <a:t> yields better results in terms of levels of </a:t>
            </a:r>
            <a:r>
              <a:rPr b="1" lang="en-US" sz="3827">
                <a:solidFill>
                  <a:schemeClr val="lt1"/>
                </a:solidFill>
              </a:rPr>
              <a:t>perception, comprehension</a:t>
            </a:r>
            <a:r>
              <a:rPr lang="en-US" sz="3827">
                <a:solidFill>
                  <a:schemeClr val="lt1"/>
                </a:solidFill>
              </a:rPr>
              <a:t> and, above all, user </a:t>
            </a:r>
            <a:r>
              <a:rPr b="1" lang="en-US" sz="3827">
                <a:solidFill>
                  <a:schemeClr val="lt1"/>
                </a:solidFill>
              </a:rPr>
              <a:t>behaviour</a:t>
            </a:r>
            <a:r>
              <a:rPr lang="en-US" sz="3827">
                <a:solidFill>
                  <a:schemeClr val="lt1"/>
                </a:solidFill>
              </a:rPr>
              <a:t>.”</a:t>
            </a:r>
            <a:endParaRPr b="0" i="0" sz="3827" u="none" cap="none" strike="noStrike">
              <a:solidFill>
                <a:schemeClr val="lt1"/>
              </a:solidFill>
              <a:latin typeface="Arial"/>
              <a:ea typeface="Arial"/>
              <a:cs typeface="Arial"/>
              <a:sym typeface="Arial"/>
            </a:endParaRPr>
          </a:p>
        </p:txBody>
      </p:sp>
      <p:sp>
        <p:nvSpPr>
          <p:cNvPr id="458" name="Google Shape;458;p91"/>
          <p:cNvSpPr/>
          <p:nvPr/>
        </p:nvSpPr>
        <p:spPr>
          <a:xfrm>
            <a:off x="2228850" y="6853374"/>
            <a:ext cx="7645500" cy="561600"/>
          </a:xfrm>
          <a:prstGeom prst="rect">
            <a:avLst/>
          </a:prstGeom>
          <a:noFill/>
          <a:ln>
            <a:noFill/>
          </a:ln>
        </p:spPr>
        <p:txBody>
          <a:bodyPr anchorCtr="0" anchor="ctr" bIns="0" lIns="0" spcFirstLastPara="1" rIns="0" wrap="square" tIns="0">
            <a:noAutofit/>
          </a:bodyPr>
          <a:lstStyle/>
          <a:p>
            <a:pPr indent="0" lvl="0" marL="0" marR="0" rtl="0" algn="r">
              <a:lnSpc>
                <a:spcPct val="95000"/>
              </a:lnSpc>
              <a:spcBef>
                <a:spcPts val="0"/>
              </a:spcBef>
              <a:spcAft>
                <a:spcPts val="0"/>
              </a:spcAft>
              <a:buNone/>
            </a:pPr>
            <a:r>
              <a:rPr lang="en-US" sz="2000" u="sng">
                <a:solidFill>
                  <a:schemeClr val="lt1"/>
                </a:solidFill>
                <a:hlinkClick r:id="rId3">
                  <a:extLst>
                    <a:ext uri="{A12FA001-AC4F-418D-AE19-62706E023703}">
                      <ahyp:hlinkClr val="tx"/>
                    </a:ext>
                  </a:extLst>
                </a:hlinkClick>
              </a:rPr>
              <a:t>Arias-Robles (2017)</a:t>
            </a:r>
            <a:endParaRPr>
              <a:solidFill>
                <a:schemeClr val="l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FF"/>
        </a:solidFill>
      </p:bgPr>
    </p:bg>
    <p:spTree>
      <p:nvGrpSpPr>
        <p:cNvPr id="462" name="Shape 462"/>
        <p:cNvGrpSpPr/>
        <p:nvPr/>
      </p:nvGrpSpPr>
      <p:grpSpPr>
        <a:xfrm>
          <a:off x="0" y="0"/>
          <a:ext cx="0" cy="0"/>
          <a:chOff x="0" y="0"/>
          <a:chExt cx="0" cy="0"/>
        </a:xfrm>
      </p:grpSpPr>
      <p:sp>
        <p:nvSpPr>
          <p:cNvPr id="463" name="Google Shape;463;p92"/>
          <p:cNvSpPr txBox="1"/>
          <p:nvPr>
            <p:ph type="title"/>
          </p:nvPr>
        </p:nvSpPr>
        <p:spPr>
          <a:xfrm>
            <a:off x="676200" y="2066577"/>
            <a:ext cx="8547000" cy="3885900"/>
          </a:xfrm>
          <a:prstGeom prst="rect">
            <a:avLst/>
          </a:prstGeom>
          <a:noFill/>
          <a:ln>
            <a:noFill/>
          </a:ln>
        </p:spPr>
        <p:txBody>
          <a:bodyPr anchorCtr="0" anchor="ctr" bIns="0" lIns="0" spcFirstLastPara="1" rIns="0" wrap="square" tIns="0">
            <a:noAutofit/>
          </a:bodyPr>
          <a:lstStyle/>
          <a:p>
            <a:pPr indent="0" lvl="0" marL="0" marR="0" rtl="0" algn="l">
              <a:lnSpc>
                <a:spcPct val="95000"/>
              </a:lnSpc>
              <a:spcBef>
                <a:spcPts val="0"/>
              </a:spcBef>
              <a:spcAft>
                <a:spcPts val="0"/>
              </a:spcAft>
              <a:buNone/>
            </a:pPr>
            <a:r>
              <a:rPr lang="en-US" sz="3800"/>
              <a:t>But you need to </a:t>
            </a:r>
            <a:r>
              <a:rPr b="1" lang="en-US" sz="3800"/>
              <a:t>follow the link at the bottom of any slide</a:t>
            </a:r>
            <a:r>
              <a:rPr lang="en-US" sz="3800"/>
              <a:t> to read more about it and </a:t>
            </a:r>
            <a:r>
              <a:rPr lang="en-US" sz="3800">
                <a:solidFill>
                  <a:schemeClr val="dk1"/>
                </a:solidFill>
              </a:rPr>
              <a:t>get the full reference</a:t>
            </a:r>
            <a:r>
              <a:rPr lang="en-US" sz="3800"/>
              <a:t>! </a:t>
            </a:r>
            <a:endParaRPr i="1" sz="2800"/>
          </a:p>
        </p:txBody>
      </p:sp>
      <p:sp>
        <p:nvSpPr>
          <p:cNvPr id="464" name="Google Shape;464;p92"/>
          <p:cNvSpPr txBox="1"/>
          <p:nvPr/>
        </p:nvSpPr>
        <p:spPr>
          <a:xfrm>
            <a:off x="542750" y="586150"/>
            <a:ext cx="9749400" cy="8484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0"/>
              </a:spcAft>
              <a:buNone/>
            </a:pPr>
            <a:r>
              <a:rPr b="1" lang="en-US" sz="4539">
                <a:solidFill>
                  <a:schemeClr val="dk1"/>
                </a:solidFill>
              </a:rPr>
              <a:t>Y</a:t>
            </a:r>
            <a:r>
              <a:rPr b="1" lang="en-US" sz="4539">
                <a:solidFill>
                  <a:schemeClr val="dk1"/>
                </a:solidFill>
              </a:rPr>
              <a:t>ou could reference that</a:t>
            </a:r>
            <a:endParaRPr b="1"/>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pic>
        <p:nvPicPr>
          <p:cNvPr id="469" name="Google Shape;469;p93"/>
          <p:cNvPicPr preferRelativeResize="0"/>
          <p:nvPr/>
        </p:nvPicPr>
        <p:blipFill rotWithShape="1">
          <a:blip r:embed="rId3">
            <a:alphaModFix/>
          </a:blip>
          <a:srcRect b="0" l="0" r="26248" t="0"/>
          <a:stretch/>
        </p:blipFill>
        <p:spPr>
          <a:xfrm>
            <a:off x="368350" y="992700"/>
            <a:ext cx="9233700" cy="3071100"/>
          </a:xfrm>
          <a:prstGeom prst="rect">
            <a:avLst/>
          </a:prstGeom>
          <a:noFill/>
          <a:ln>
            <a:noFill/>
          </a:ln>
        </p:spPr>
      </p:pic>
      <p:sp>
        <p:nvSpPr>
          <p:cNvPr id="470" name="Google Shape;470;p93"/>
          <p:cNvSpPr txBox="1"/>
          <p:nvPr>
            <p:ph type="title"/>
          </p:nvPr>
        </p:nvSpPr>
        <p:spPr>
          <a:xfrm>
            <a:off x="646363" y="6088212"/>
            <a:ext cx="8547000" cy="15318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None/>
            </a:pPr>
            <a:r>
              <a:rPr b="1" lang="en-US" sz="3200"/>
              <a:t>Link</a:t>
            </a:r>
            <a:r>
              <a:rPr b="1" lang="en-US" sz="3200"/>
              <a:t> </a:t>
            </a:r>
            <a:r>
              <a:rPr b="1" lang="en-US" sz="3200">
                <a:highlight>
                  <a:srgbClr val="FFFB00"/>
                </a:highlight>
              </a:rPr>
              <a:t>words or phrases</a:t>
            </a:r>
            <a:endParaRPr b="1" sz="3200">
              <a:highlight>
                <a:srgbClr val="FFFB00"/>
              </a:highlight>
            </a:endParaRPr>
          </a:p>
          <a:p>
            <a:pPr indent="0" lvl="0" marL="0" marR="0" rtl="0" algn="ctr">
              <a:lnSpc>
                <a:spcPct val="95000"/>
              </a:lnSpc>
              <a:spcBef>
                <a:spcPts val="0"/>
              </a:spcBef>
              <a:spcAft>
                <a:spcPts val="0"/>
              </a:spcAft>
              <a:buNone/>
            </a:pPr>
            <a:r>
              <a:rPr b="1" lang="en-US" sz="3200">
                <a:solidFill>
                  <a:schemeClr val="lt1"/>
                </a:solidFill>
                <a:highlight>
                  <a:srgbClr val="FF0000"/>
                </a:highlight>
              </a:rPr>
              <a:t> </a:t>
            </a:r>
            <a:r>
              <a:rPr b="1" lang="en-US" sz="3200">
                <a:solidFill>
                  <a:schemeClr val="lt1"/>
                </a:solidFill>
                <a:highlight>
                  <a:srgbClr val="FF0000"/>
                </a:highlight>
              </a:rPr>
              <a:t>do not put URLs into stories </a:t>
            </a:r>
            <a:r>
              <a:rPr b="1" lang="en-US" sz="3200"/>
              <a:t> </a:t>
            </a:r>
            <a:endParaRPr b="1" sz="3200"/>
          </a:p>
          <a:p>
            <a:pPr indent="0" lvl="0" marL="0" marR="0" rtl="0" algn="ctr">
              <a:lnSpc>
                <a:spcPct val="95000"/>
              </a:lnSpc>
              <a:spcBef>
                <a:spcPts val="0"/>
              </a:spcBef>
              <a:spcAft>
                <a:spcPts val="0"/>
              </a:spcAft>
              <a:buNone/>
            </a:pPr>
            <a:r>
              <a:t/>
            </a:r>
            <a:endParaRPr sz="32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pic>
        <p:nvPicPr>
          <p:cNvPr id="475" name="Google Shape;475;p94"/>
          <p:cNvPicPr preferRelativeResize="0"/>
          <p:nvPr/>
        </p:nvPicPr>
        <p:blipFill rotWithShape="1">
          <a:blip r:embed="rId3">
            <a:alphaModFix/>
          </a:blip>
          <a:srcRect b="0" l="0" r="0" t="0"/>
          <a:stretch/>
        </p:blipFill>
        <p:spPr>
          <a:xfrm>
            <a:off x="460000" y="2517100"/>
            <a:ext cx="6057900" cy="1269900"/>
          </a:xfrm>
          <a:prstGeom prst="rect">
            <a:avLst/>
          </a:prstGeom>
          <a:noFill/>
          <a:ln>
            <a:noFill/>
          </a:ln>
        </p:spPr>
      </p:pic>
      <p:pic>
        <p:nvPicPr>
          <p:cNvPr id="476" name="Google Shape;476;p94"/>
          <p:cNvPicPr preferRelativeResize="0"/>
          <p:nvPr/>
        </p:nvPicPr>
        <p:blipFill rotWithShape="1">
          <a:blip r:embed="rId4">
            <a:alphaModFix/>
          </a:blip>
          <a:srcRect b="0" l="0" r="0" t="24885"/>
          <a:stretch/>
        </p:blipFill>
        <p:spPr>
          <a:xfrm>
            <a:off x="4445000" y="3586225"/>
            <a:ext cx="5562600" cy="1574100"/>
          </a:xfrm>
          <a:prstGeom prst="rect">
            <a:avLst/>
          </a:prstGeom>
          <a:noFill/>
          <a:ln>
            <a:noFill/>
          </a:ln>
        </p:spPr>
      </p:pic>
      <p:sp>
        <p:nvSpPr>
          <p:cNvPr id="477" name="Google Shape;477;p94"/>
          <p:cNvSpPr txBox="1"/>
          <p:nvPr>
            <p:ph type="title"/>
          </p:nvPr>
        </p:nvSpPr>
        <p:spPr>
          <a:xfrm>
            <a:off x="0" y="5733475"/>
            <a:ext cx="10160100" cy="18864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None/>
            </a:pPr>
            <a:r>
              <a:rPr b="1" lang="en-US" sz="3200"/>
              <a:t>Link </a:t>
            </a:r>
            <a:r>
              <a:rPr b="1" lang="en-US" sz="3200">
                <a:highlight>
                  <a:srgbClr val="FFFB00"/>
                </a:highlight>
              </a:rPr>
              <a:t>verbs</a:t>
            </a:r>
            <a:r>
              <a:rPr b="1" lang="en-US" sz="3200">
                <a:solidFill>
                  <a:schemeClr val="dk1"/>
                </a:solidFill>
              </a:rPr>
              <a:t> like ‘said’ or ‘won’ to stories</a:t>
            </a:r>
            <a:endParaRPr b="1" sz="3200">
              <a:solidFill>
                <a:schemeClr val="dk1"/>
              </a:solidFill>
            </a:endParaRPr>
          </a:p>
          <a:p>
            <a:pPr indent="0" lvl="0" marL="0" marR="0" rtl="0" algn="ctr">
              <a:lnSpc>
                <a:spcPct val="95000"/>
              </a:lnSpc>
              <a:spcBef>
                <a:spcPts val="0"/>
              </a:spcBef>
              <a:spcAft>
                <a:spcPts val="0"/>
              </a:spcAft>
              <a:buNone/>
            </a:pPr>
            <a:r>
              <a:rPr b="1" lang="en-US" sz="3200">
                <a:solidFill>
                  <a:schemeClr val="dk1"/>
                </a:solidFill>
              </a:rPr>
              <a:t>Link </a:t>
            </a:r>
            <a:r>
              <a:rPr b="1" lang="en-US" sz="3200">
                <a:solidFill>
                  <a:schemeClr val="dk1"/>
                </a:solidFill>
                <a:highlight>
                  <a:srgbClr val="FFFB00"/>
                </a:highlight>
              </a:rPr>
              <a:t>nouns</a:t>
            </a:r>
            <a:r>
              <a:rPr b="1" lang="en-US" sz="3200">
                <a:solidFill>
                  <a:schemeClr val="dk1"/>
                </a:solidFill>
              </a:rPr>
              <a:t> like ‘report’ or ‘data’ to documents</a:t>
            </a:r>
            <a:endParaRPr b="1" sz="3200">
              <a:solidFill>
                <a:schemeClr val="dk1"/>
              </a:solidFill>
            </a:endParaRPr>
          </a:p>
          <a:p>
            <a:pPr indent="0" lvl="0" marL="0" marR="0" rtl="0" algn="ctr">
              <a:lnSpc>
                <a:spcPct val="95000"/>
              </a:lnSpc>
              <a:spcBef>
                <a:spcPts val="0"/>
              </a:spcBef>
              <a:spcAft>
                <a:spcPts val="0"/>
              </a:spcAft>
              <a:buClr>
                <a:schemeClr val="dk1"/>
              </a:buClr>
              <a:buFont typeface="Arial"/>
              <a:buNone/>
            </a:pPr>
            <a:r>
              <a:rPr b="1" lang="en-US" sz="3200">
                <a:solidFill>
                  <a:schemeClr val="dk1"/>
                </a:solidFill>
              </a:rPr>
              <a:t>Link </a:t>
            </a:r>
            <a:r>
              <a:rPr b="1" lang="en-US" sz="3200">
                <a:solidFill>
                  <a:schemeClr val="dk1"/>
                </a:solidFill>
                <a:highlight>
                  <a:srgbClr val="FFFB00"/>
                </a:highlight>
              </a:rPr>
              <a:t>concepts and names</a:t>
            </a:r>
            <a:r>
              <a:rPr b="1" lang="en-US" sz="3200">
                <a:solidFill>
                  <a:schemeClr val="dk1"/>
                </a:solidFill>
              </a:rPr>
              <a:t> to explainers &amp; profiles</a:t>
            </a:r>
            <a:endParaRPr b="1" sz="3200">
              <a:solidFill>
                <a:schemeClr val="dk1"/>
              </a:solidFill>
            </a:endParaRPr>
          </a:p>
          <a:p>
            <a:pPr indent="0" lvl="0" marL="0" marR="0" rtl="0" algn="ctr">
              <a:lnSpc>
                <a:spcPct val="95000"/>
              </a:lnSpc>
              <a:spcBef>
                <a:spcPts val="0"/>
              </a:spcBef>
              <a:spcAft>
                <a:spcPts val="0"/>
              </a:spcAft>
              <a:buNone/>
            </a:pPr>
            <a:r>
              <a:t/>
            </a:r>
            <a:endParaRPr sz="3200"/>
          </a:p>
        </p:txBody>
      </p:sp>
      <p:pic>
        <p:nvPicPr>
          <p:cNvPr id="478" name="Google Shape;478;p94"/>
          <p:cNvPicPr preferRelativeResize="0"/>
          <p:nvPr/>
        </p:nvPicPr>
        <p:blipFill>
          <a:blip r:embed="rId5">
            <a:alphaModFix/>
          </a:blip>
          <a:stretch>
            <a:fillRect/>
          </a:stretch>
        </p:blipFill>
        <p:spPr>
          <a:xfrm>
            <a:off x="305925" y="198126"/>
            <a:ext cx="5210276" cy="1794550"/>
          </a:xfrm>
          <a:prstGeom prst="rect">
            <a:avLst/>
          </a:prstGeom>
          <a:noFill/>
          <a:ln>
            <a:noFill/>
          </a:ln>
        </p:spPr>
      </p:pic>
      <p:pic>
        <p:nvPicPr>
          <p:cNvPr id="479" name="Google Shape;479;p94"/>
          <p:cNvPicPr preferRelativeResize="0"/>
          <p:nvPr/>
        </p:nvPicPr>
        <p:blipFill rotWithShape="1">
          <a:blip r:embed="rId6">
            <a:alphaModFix/>
          </a:blip>
          <a:srcRect b="0" l="0" r="0" t="0"/>
          <a:stretch/>
        </p:blipFill>
        <p:spPr>
          <a:xfrm>
            <a:off x="4227512" y="1676400"/>
            <a:ext cx="5780100" cy="698400"/>
          </a:xfrm>
          <a:prstGeom prst="rect">
            <a:avLst/>
          </a:prstGeom>
          <a:noFill/>
          <a:ln>
            <a:noFill/>
          </a:ln>
        </p:spPr>
      </p:pic>
      <p:sp>
        <p:nvSpPr>
          <p:cNvPr id="480" name="Google Shape;480;p94"/>
          <p:cNvSpPr txBox="1"/>
          <p:nvPr/>
        </p:nvSpPr>
        <p:spPr>
          <a:xfrm>
            <a:off x="8077900" y="0"/>
            <a:ext cx="208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7"/>
              </a:rPr>
              <a:t>Songwriter podcast</a:t>
            </a:r>
            <a:r>
              <a:rPr lang="en-US"/>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50"/>
          <p:cNvSpPr/>
          <p:nvPr/>
        </p:nvSpPr>
        <p:spPr>
          <a:xfrm>
            <a:off x="0" y="159550"/>
            <a:ext cx="6970800" cy="1082100"/>
          </a:xfrm>
          <a:prstGeom prst="rect">
            <a:avLst/>
          </a:prstGeom>
          <a:solidFill>
            <a:srgbClr val="A40800"/>
          </a:solidFill>
          <a:ln>
            <a:noFill/>
          </a:ln>
        </p:spPr>
        <p:txBody>
          <a:bodyPr anchorCtr="0" anchor="ctr" bIns="0" lIns="0" spcFirstLastPara="1" rIns="0" wrap="square" tIns="0">
            <a:noAutofit/>
          </a:bodyPr>
          <a:lstStyle/>
          <a:p>
            <a:pPr indent="0" lvl="0" marL="0" marR="0" rtl="0" algn="l">
              <a:lnSpc>
                <a:spcPct val="95000"/>
              </a:lnSpc>
              <a:spcBef>
                <a:spcPts val="0"/>
              </a:spcBef>
              <a:spcAft>
                <a:spcPts val="0"/>
              </a:spcAft>
              <a:buNone/>
            </a:pPr>
            <a:r>
              <a:rPr b="1" lang="en-US" sz="4900">
                <a:solidFill>
                  <a:schemeClr val="lt1"/>
                </a:solidFill>
              </a:rPr>
              <a:t>  How not to do it...</a:t>
            </a:r>
            <a:endParaRPr>
              <a:solidFill>
                <a:schemeClr val="lt1"/>
              </a:solidFill>
            </a:endParaRPr>
          </a:p>
        </p:txBody>
      </p:sp>
      <p:pic>
        <p:nvPicPr>
          <p:cNvPr descr="save image" id="190" name="Google Shape;190;p50"/>
          <p:cNvPicPr preferRelativeResize="0"/>
          <p:nvPr/>
        </p:nvPicPr>
        <p:blipFill>
          <a:blip r:embed="rId3">
            <a:alphaModFix/>
          </a:blip>
          <a:stretch>
            <a:fillRect/>
          </a:stretch>
        </p:blipFill>
        <p:spPr>
          <a:xfrm>
            <a:off x="1503363" y="1647225"/>
            <a:ext cx="7153275" cy="58864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95"/>
          <p:cNvSpPr txBox="1"/>
          <p:nvPr>
            <p:ph type="title"/>
          </p:nvPr>
        </p:nvSpPr>
        <p:spPr>
          <a:xfrm>
            <a:off x="806450" y="2417762"/>
            <a:ext cx="8547000" cy="15318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None/>
            </a:pPr>
            <a:r>
              <a:rPr b="1" lang="en-US" sz="10700" u="sng">
                <a:solidFill>
                  <a:schemeClr val="hlink"/>
                </a:solidFill>
                <a:hlinkClick r:id="rId3"/>
              </a:rPr>
              <a:t>Embed</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descr="21 Great Narrowboat Twitter Accounts You Should Follow in 2014   The Gongoozler.png" id="490" name="Google Shape;490;p96"/>
          <p:cNvPicPr preferRelativeResize="0"/>
          <p:nvPr/>
        </p:nvPicPr>
        <p:blipFill>
          <a:blip r:embed="rId3">
            <a:alphaModFix/>
          </a:blip>
          <a:stretch>
            <a:fillRect/>
          </a:stretch>
        </p:blipFill>
        <p:spPr>
          <a:xfrm>
            <a:off x="-58512" y="319000"/>
            <a:ext cx="6924675" cy="4533900"/>
          </a:xfrm>
          <a:prstGeom prst="rect">
            <a:avLst/>
          </a:prstGeom>
          <a:noFill/>
          <a:ln>
            <a:noFill/>
          </a:ln>
        </p:spPr>
      </p:pic>
      <p:sp>
        <p:nvSpPr>
          <p:cNvPr id="491" name="Google Shape;491;p96"/>
          <p:cNvSpPr/>
          <p:nvPr/>
        </p:nvSpPr>
        <p:spPr>
          <a:xfrm>
            <a:off x="3749375" y="2688725"/>
            <a:ext cx="1576800" cy="1049700"/>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96"/>
          <p:cNvSpPr/>
          <p:nvPr/>
        </p:nvSpPr>
        <p:spPr>
          <a:xfrm>
            <a:off x="3681225" y="3999025"/>
            <a:ext cx="1576800" cy="1049700"/>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96"/>
          <p:cNvSpPr/>
          <p:nvPr/>
        </p:nvSpPr>
        <p:spPr>
          <a:xfrm>
            <a:off x="1407575" y="777000"/>
            <a:ext cx="4050900" cy="1049700"/>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Baroness Warsi s Nine Most Controversial Moments.png" id="494" name="Google Shape;494;p96"/>
          <p:cNvPicPr preferRelativeResize="0"/>
          <p:nvPr/>
        </p:nvPicPr>
        <p:blipFill>
          <a:blip r:embed="rId4">
            <a:alphaModFix/>
          </a:blip>
          <a:stretch>
            <a:fillRect/>
          </a:stretch>
        </p:blipFill>
        <p:spPr>
          <a:xfrm>
            <a:off x="5410913" y="1860913"/>
            <a:ext cx="5686425" cy="771525"/>
          </a:xfrm>
          <a:prstGeom prst="rect">
            <a:avLst/>
          </a:prstGeom>
          <a:noFill/>
          <a:ln>
            <a:noFill/>
          </a:ln>
        </p:spPr>
      </p:pic>
      <p:pic>
        <p:nvPicPr>
          <p:cNvPr descr="Baroness Warsi video.png" id="495" name="Google Shape;495;p96"/>
          <p:cNvPicPr preferRelativeResize="0"/>
          <p:nvPr/>
        </p:nvPicPr>
        <p:blipFill>
          <a:blip r:embed="rId5">
            <a:alphaModFix/>
          </a:blip>
          <a:stretch>
            <a:fillRect/>
          </a:stretch>
        </p:blipFill>
        <p:spPr>
          <a:xfrm>
            <a:off x="5410913" y="2632438"/>
            <a:ext cx="5514975" cy="6638925"/>
          </a:xfrm>
          <a:prstGeom prst="rect">
            <a:avLst/>
          </a:prstGeom>
          <a:noFill/>
          <a:ln>
            <a:noFill/>
          </a:ln>
        </p:spPr>
      </p:pic>
      <p:sp>
        <p:nvSpPr>
          <p:cNvPr id="496" name="Google Shape;496;p96"/>
          <p:cNvSpPr/>
          <p:nvPr/>
        </p:nvSpPr>
        <p:spPr>
          <a:xfrm>
            <a:off x="5326175" y="3057725"/>
            <a:ext cx="5960700" cy="4639500"/>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97"/>
          <p:cNvSpPr/>
          <p:nvPr/>
        </p:nvSpPr>
        <p:spPr>
          <a:xfrm>
            <a:off x="658800" y="2769000"/>
            <a:ext cx="9245700" cy="4100100"/>
          </a:xfrm>
          <a:prstGeom prst="rect">
            <a:avLst/>
          </a:prstGeom>
          <a:noFill/>
          <a:ln>
            <a:noFill/>
          </a:ln>
        </p:spPr>
        <p:txBody>
          <a:bodyPr anchorCtr="0" anchor="t" bIns="0" lIns="0" spcFirstLastPara="1" rIns="0" wrap="square" tIns="0">
            <a:noAutofit/>
          </a:bodyPr>
          <a:lstStyle/>
          <a:p>
            <a:pPr indent="25400" lvl="0" marL="0" marR="0" rtl="0" algn="l">
              <a:lnSpc>
                <a:spcPct val="95000"/>
              </a:lnSpc>
              <a:spcBef>
                <a:spcPts val="0"/>
              </a:spcBef>
              <a:spcAft>
                <a:spcPts val="0"/>
              </a:spcAft>
              <a:buClr>
                <a:srgbClr val="565656"/>
              </a:buClr>
              <a:buSzPts val="3600"/>
              <a:buFont typeface="Arial"/>
              <a:buAutoNum type="arabicPeriod"/>
            </a:pPr>
            <a:r>
              <a:rPr b="1" lang="en-US" sz="3600">
                <a:solidFill>
                  <a:srgbClr val="565656"/>
                </a:solidFill>
              </a:rPr>
              <a:t>Illustrate </a:t>
            </a:r>
            <a:r>
              <a:rPr lang="en-US" sz="3600">
                <a:solidFill>
                  <a:srgbClr val="565656"/>
                </a:solidFill>
              </a:rPr>
              <a:t>the story (like pictures) e.g. raw footage</a:t>
            </a:r>
            <a:endParaRPr sz="3600">
              <a:solidFill>
                <a:srgbClr val="565656"/>
              </a:solidFill>
            </a:endParaRPr>
          </a:p>
          <a:p>
            <a:pPr indent="25400" lvl="0" marL="0" marR="0" rtl="0" algn="l">
              <a:lnSpc>
                <a:spcPct val="95000"/>
              </a:lnSpc>
              <a:spcBef>
                <a:spcPts val="0"/>
              </a:spcBef>
              <a:spcAft>
                <a:spcPts val="0"/>
              </a:spcAft>
              <a:buClr>
                <a:srgbClr val="565656"/>
              </a:buClr>
              <a:buSzPts val="3600"/>
              <a:buFont typeface="Arial"/>
              <a:buAutoNum type="arabicPeriod"/>
            </a:pPr>
            <a:r>
              <a:rPr b="1" lang="en-US" sz="3600">
                <a:solidFill>
                  <a:srgbClr val="565656"/>
                </a:solidFill>
              </a:rPr>
              <a:t>Add to </a:t>
            </a:r>
            <a:r>
              <a:rPr lang="en-US" sz="3600">
                <a:solidFill>
                  <a:srgbClr val="565656"/>
                </a:solidFill>
              </a:rPr>
              <a:t>the story (like links) e.g. explainers, full interviews</a:t>
            </a:r>
            <a:endParaRPr sz="3600">
              <a:solidFill>
                <a:srgbClr val="565656"/>
              </a:solidFill>
            </a:endParaRPr>
          </a:p>
          <a:p>
            <a:pPr indent="25400" lvl="0" marL="0" marR="0" rtl="0" algn="l">
              <a:lnSpc>
                <a:spcPct val="95000"/>
              </a:lnSpc>
              <a:spcBef>
                <a:spcPts val="0"/>
              </a:spcBef>
              <a:spcAft>
                <a:spcPts val="0"/>
              </a:spcAft>
              <a:buClr>
                <a:srgbClr val="565656"/>
              </a:buClr>
              <a:buSzPts val="3600"/>
              <a:buFont typeface="Arial"/>
              <a:buAutoNum type="arabicPeriod"/>
            </a:pPr>
            <a:r>
              <a:rPr b="1" lang="en-US" sz="3600">
                <a:solidFill>
                  <a:srgbClr val="565656"/>
                </a:solidFill>
              </a:rPr>
              <a:t>Distil </a:t>
            </a:r>
            <a:r>
              <a:rPr lang="en-US" sz="3600">
                <a:solidFill>
                  <a:srgbClr val="565656"/>
                </a:solidFill>
              </a:rPr>
              <a:t>the story (like headlines) e.g. social video</a:t>
            </a:r>
            <a:endParaRPr sz="3600">
              <a:solidFill>
                <a:srgbClr val="565656"/>
              </a:solidFill>
            </a:endParaRPr>
          </a:p>
          <a:p>
            <a:pPr indent="25400" lvl="0" marL="0" rtl="0" algn="l">
              <a:lnSpc>
                <a:spcPct val="95000"/>
              </a:lnSpc>
              <a:spcBef>
                <a:spcPts val="0"/>
              </a:spcBef>
              <a:spcAft>
                <a:spcPts val="0"/>
              </a:spcAft>
              <a:buClr>
                <a:srgbClr val="565656"/>
              </a:buClr>
              <a:buSzPts val="3600"/>
              <a:buFont typeface="Arial"/>
              <a:buAutoNum type="arabicPeriod"/>
            </a:pPr>
            <a:r>
              <a:rPr b="1" lang="en-US" sz="3600">
                <a:solidFill>
                  <a:srgbClr val="565656"/>
                </a:solidFill>
              </a:rPr>
              <a:t>Tell </a:t>
            </a:r>
            <a:r>
              <a:rPr lang="en-US" sz="3600">
                <a:solidFill>
                  <a:srgbClr val="565656"/>
                </a:solidFill>
              </a:rPr>
              <a:t>the story (standalone)</a:t>
            </a:r>
            <a:endParaRPr sz="3600">
              <a:solidFill>
                <a:srgbClr val="565656"/>
              </a:solidFill>
            </a:endParaRPr>
          </a:p>
        </p:txBody>
      </p:sp>
      <p:sp>
        <p:nvSpPr>
          <p:cNvPr id="502" name="Google Shape;502;p97"/>
          <p:cNvSpPr/>
          <p:nvPr/>
        </p:nvSpPr>
        <p:spPr>
          <a:xfrm>
            <a:off x="603250" y="565725"/>
            <a:ext cx="9245700" cy="15141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600">
                <a:solidFill>
                  <a:srgbClr val="B51A00"/>
                </a:solidFill>
              </a:rPr>
              <a:t>Embedding video/audio: 4 roles</a:t>
            </a:r>
            <a:endParaRPr sz="4600"/>
          </a:p>
        </p:txBody>
      </p:sp>
      <p:sp>
        <p:nvSpPr>
          <p:cNvPr id="503" name="Google Shape;503;p97"/>
          <p:cNvSpPr/>
          <p:nvPr/>
        </p:nvSpPr>
        <p:spPr>
          <a:xfrm>
            <a:off x="5229675" y="6869250"/>
            <a:ext cx="5292000" cy="229800"/>
          </a:xfrm>
          <a:prstGeom prst="rect">
            <a:avLst/>
          </a:prstGeom>
          <a:noFill/>
          <a:ln>
            <a:noFill/>
          </a:ln>
        </p:spPr>
        <p:txBody>
          <a:bodyPr anchorCtr="0" anchor="t" bIns="0" lIns="0" spcFirstLastPara="1" rIns="0" wrap="square" tIns="0">
            <a:noAutofit/>
          </a:bodyPr>
          <a:lstStyle/>
          <a:p>
            <a:pPr indent="-2538" lvl="0" marL="40638" marR="40638" rtl="0" algn="l">
              <a:spcBef>
                <a:spcPts val="0"/>
              </a:spcBef>
              <a:spcAft>
                <a:spcPts val="0"/>
              </a:spcAft>
              <a:buNone/>
            </a:pPr>
            <a:r>
              <a:t/>
            </a:r>
            <a:endParaRPr sz="12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pic>
        <p:nvPicPr>
          <p:cNvPr descr="Marvel Filming At The Piece Hall, Halifax. 25th January" id="508" name="Google Shape;508;p98" title="Marvel Filming At The Piece Hall, Halifax. 25th January">
            <a:hlinkClick r:id="rId3"/>
          </p:cNvPr>
          <p:cNvPicPr preferRelativeResize="0"/>
          <p:nvPr/>
        </p:nvPicPr>
        <p:blipFill>
          <a:blip r:embed="rId4">
            <a:alphaModFix/>
          </a:blip>
          <a:stretch>
            <a:fillRect/>
          </a:stretch>
        </p:blipFill>
        <p:spPr>
          <a:xfrm>
            <a:off x="5280219" y="2348775"/>
            <a:ext cx="4453000" cy="3339750"/>
          </a:xfrm>
          <a:prstGeom prst="rect">
            <a:avLst/>
          </a:prstGeom>
          <a:noFill/>
          <a:ln>
            <a:noFill/>
          </a:ln>
        </p:spPr>
      </p:pic>
      <p:sp>
        <p:nvSpPr>
          <p:cNvPr id="509" name="Google Shape;509;p98"/>
          <p:cNvSpPr txBox="1"/>
          <p:nvPr/>
        </p:nvSpPr>
        <p:spPr>
          <a:xfrm>
            <a:off x="0" y="6803150"/>
            <a:ext cx="9499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5"/>
              </a:rPr>
              <a:t>http://www.poynter.org/how-tos/digital-strategies/266699/tips-for-broadcast-journalists-when-sharing-breaking-news-on-social-speed-trumps-beauty/</a:t>
            </a:r>
            <a:r>
              <a:rPr lang="en-US"/>
              <a:t> </a:t>
            </a:r>
            <a:endParaRPr/>
          </a:p>
          <a:p>
            <a:pPr indent="0" lvl="0" marL="0" rtl="0" algn="l">
              <a:spcBef>
                <a:spcPts val="0"/>
              </a:spcBef>
              <a:spcAft>
                <a:spcPts val="0"/>
              </a:spcAft>
              <a:buNone/>
            </a:pPr>
            <a:r>
              <a:rPr lang="en-US" u="sng">
                <a:solidFill>
                  <a:schemeClr val="hlink"/>
                </a:solidFill>
                <a:hlinkClick r:id="rId6"/>
              </a:rPr>
              <a:t>https://www.youtube.com/watch?v=trjugVzzWiI</a:t>
            </a:r>
            <a:r>
              <a:rPr lang="en-US"/>
              <a:t> </a:t>
            </a:r>
            <a:endParaRPr/>
          </a:p>
        </p:txBody>
      </p:sp>
      <p:pic>
        <p:nvPicPr>
          <p:cNvPr descr="Video for Simon Perez's story for Poynter.org about shooting breaking news and uploading to YouTube." id="510" name="Google Shape;510;p98" title="Sample breaking news video">
            <a:hlinkClick r:id="rId7"/>
          </p:cNvPr>
          <p:cNvPicPr preferRelativeResize="0"/>
          <p:nvPr/>
        </p:nvPicPr>
        <p:blipFill>
          <a:blip r:embed="rId8">
            <a:alphaModFix/>
          </a:blip>
          <a:stretch>
            <a:fillRect/>
          </a:stretch>
        </p:blipFill>
        <p:spPr>
          <a:xfrm>
            <a:off x="412475" y="2302225"/>
            <a:ext cx="4577143" cy="3432850"/>
          </a:xfrm>
          <a:prstGeom prst="rect">
            <a:avLst/>
          </a:prstGeom>
          <a:noFill/>
          <a:ln>
            <a:noFill/>
          </a:ln>
        </p:spPr>
      </p:pic>
      <p:sp>
        <p:nvSpPr>
          <p:cNvPr id="511" name="Google Shape;511;p98"/>
          <p:cNvSpPr txBox="1"/>
          <p:nvPr>
            <p:ph idx="4294967295" type="title"/>
          </p:nvPr>
        </p:nvSpPr>
        <p:spPr>
          <a:xfrm>
            <a:off x="-50" y="197575"/>
            <a:ext cx="10160100" cy="18864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None/>
            </a:pPr>
            <a:r>
              <a:rPr b="1" lang="en-US" sz="4200"/>
              <a:t>Illustrating the story:</a:t>
            </a:r>
            <a:endParaRPr sz="4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8"/>
                                        </p:tgtEl>
                                        <p:attrNameLst>
                                          <p:attrName>style.visibility</p:attrName>
                                        </p:attrNameLst>
                                      </p:cBhvr>
                                      <p:to>
                                        <p:strVal val="visible"/>
                                      </p:to>
                                    </p:set>
                                    <p:animEffect filter="fade" transition="in">
                                      <p:cBhvr>
                                        <p:cTn dur="1000"/>
                                        <p:tgtEl>
                                          <p:spTgt spid="5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99"/>
          <p:cNvSpPr txBox="1"/>
          <p:nvPr>
            <p:ph idx="4294967295" type="title"/>
          </p:nvPr>
        </p:nvSpPr>
        <p:spPr>
          <a:xfrm>
            <a:off x="-50" y="-107225"/>
            <a:ext cx="10160100" cy="18864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None/>
            </a:pPr>
            <a:r>
              <a:rPr b="1" lang="en-US" sz="4200"/>
              <a:t>Adding to</a:t>
            </a:r>
            <a:r>
              <a:rPr b="1" lang="en-US" sz="4200"/>
              <a:t> the story:</a:t>
            </a:r>
            <a:endParaRPr sz="4200"/>
          </a:p>
        </p:txBody>
      </p:sp>
      <p:sp>
        <p:nvSpPr>
          <p:cNvPr id="517" name="Google Shape;517;p99"/>
          <p:cNvSpPr txBox="1"/>
          <p:nvPr/>
        </p:nvSpPr>
        <p:spPr>
          <a:xfrm>
            <a:off x="50600" y="5727650"/>
            <a:ext cx="98064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3"/>
              </a:rPr>
              <a:t>https://www.nytimes.com/projects/2012/snow-fall/index.html#/?part=tunnel-creek</a:t>
            </a:r>
            <a:r>
              <a:rPr lang="en-US"/>
              <a:t> </a:t>
            </a:r>
            <a:endParaRPr/>
          </a:p>
          <a:p>
            <a:pPr indent="0" lvl="0" marL="0" rtl="0" algn="l">
              <a:spcBef>
                <a:spcPts val="0"/>
              </a:spcBef>
              <a:spcAft>
                <a:spcPts val="0"/>
              </a:spcAft>
              <a:buClr>
                <a:schemeClr val="dk1"/>
              </a:buClr>
              <a:buSzPts val="1100"/>
              <a:buFont typeface="Arial"/>
              <a:buNone/>
            </a:pPr>
            <a:r>
              <a:rPr lang="en-US" u="sng">
                <a:solidFill>
                  <a:schemeClr val="hlink"/>
                </a:solidFill>
                <a:hlinkClick r:id="rId4"/>
              </a:rPr>
              <a:t>https://www.itv.com/news/wales/2020-10-14/welsh-government-to-ban-people-travelling-into-wales-from-uk-covid-hotspots-following-pms-repeated-refusals</a:t>
            </a:r>
            <a:r>
              <a:rPr lang="en-US">
                <a:solidFill>
                  <a:schemeClr val="dk1"/>
                </a:solidFill>
              </a:rPr>
              <a:t> </a:t>
            </a:r>
            <a:endParaRPr>
              <a:solidFill>
                <a:schemeClr val="dk1"/>
              </a:solidFill>
            </a:endParaRPr>
          </a:p>
          <a:p>
            <a:pPr indent="0" lvl="0" marL="0" rtl="0" algn="l">
              <a:spcBef>
                <a:spcPts val="0"/>
              </a:spcBef>
              <a:spcAft>
                <a:spcPts val="0"/>
              </a:spcAft>
              <a:buNone/>
            </a:pPr>
            <a:r>
              <a:t/>
            </a:r>
            <a:endParaRPr/>
          </a:p>
        </p:txBody>
      </p:sp>
      <p:pic>
        <p:nvPicPr>
          <p:cNvPr id="518" name="Google Shape;518;p99"/>
          <p:cNvPicPr preferRelativeResize="0"/>
          <p:nvPr/>
        </p:nvPicPr>
        <p:blipFill rotWithShape="1">
          <a:blip r:embed="rId5">
            <a:alphaModFix/>
          </a:blip>
          <a:srcRect b="0" l="21562" r="0" t="9024"/>
          <a:stretch/>
        </p:blipFill>
        <p:spPr>
          <a:xfrm>
            <a:off x="240925" y="1686000"/>
            <a:ext cx="4905175" cy="4164458"/>
          </a:xfrm>
          <a:prstGeom prst="rect">
            <a:avLst/>
          </a:prstGeom>
          <a:noFill/>
          <a:ln>
            <a:noFill/>
          </a:ln>
        </p:spPr>
      </p:pic>
      <p:pic>
        <p:nvPicPr>
          <p:cNvPr id="519" name="Google Shape;519;p99"/>
          <p:cNvPicPr preferRelativeResize="0"/>
          <p:nvPr/>
        </p:nvPicPr>
        <p:blipFill rotWithShape="1">
          <a:blip r:embed="rId6">
            <a:alphaModFix/>
          </a:blip>
          <a:srcRect b="0" l="0" r="0" t="7732"/>
          <a:stretch/>
        </p:blipFill>
        <p:spPr>
          <a:xfrm>
            <a:off x="5146100" y="1702975"/>
            <a:ext cx="4710900" cy="49717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100"/>
          <p:cNvSpPr/>
          <p:nvPr/>
        </p:nvSpPr>
        <p:spPr>
          <a:xfrm>
            <a:off x="110647" y="6769590"/>
            <a:ext cx="9611100" cy="814200"/>
          </a:xfrm>
          <a:prstGeom prst="rect">
            <a:avLst/>
          </a:prstGeom>
          <a:noFill/>
          <a:ln>
            <a:noFill/>
          </a:ln>
        </p:spPr>
        <p:txBody>
          <a:bodyPr anchorCtr="0" anchor="t" bIns="50775" lIns="50775" spcFirstLastPara="1" rIns="50775" wrap="square" tIns="50775">
            <a:noAutofit/>
          </a:bodyPr>
          <a:lstStyle/>
          <a:p>
            <a:pPr indent="0" lvl="0" marL="0" marR="0" rtl="0" algn="l">
              <a:spcBef>
                <a:spcPts val="0"/>
              </a:spcBef>
              <a:spcAft>
                <a:spcPts val="0"/>
              </a:spcAft>
              <a:buNone/>
            </a:pPr>
            <a:r>
              <a:rPr b="0" i="0" lang="en-US" sz="1300" u="sng" cap="none" strike="noStrike">
                <a:solidFill>
                  <a:schemeClr val="hlink"/>
                </a:solidFill>
                <a:latin typeface="Arial"/>
                <a:ea typeface="Arial"/>
                <a:cs typeface="Arial"/>
                <a:sym typeface="Arial"/>
                <a:hlinkClick r:id="rId3"/>
              </a:rPr>
              <a:t>http://birminghameastside.com/romanian-presidential-elections-birmingham/</a:t>
            </a:r>
            <a:r>
              <a:rPr b="0" i="0" lang="en-US" sz="1300" u="none" cap="none" strike="noStrike">
                <a:solidFill>
                  <a:srgbClr val="FFFFFF"/>
                </a:solidFill>
                <a:latin typeface="Arial"/>
                <a:ea typeface="Arial"/>
                <a:cs typeface="Arial"/>
                <a:sym typeface="Arial"/>
              </a:rPr>
              <a:t> </a:t>
            </a:r>
            <a:endParaRPr b="0" i="0" sz="1300" u="none" cap="none" strike="noStrike">
              <a:solidFill>
                <a:srgbClr val="FFFFFF"/>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u="sng">
                <a:solidFill>
                  <a:schemeClr val="hlink"/>
                </a:solidFill>
                <a:hlinkClick r:id="rId4"/>
              </a:rPr>
              <a:t>https://www.liverpoolecho.co.uk/news/liverpool-news/selfish-outrageous-mess-left-students-24340705</a:t>
            </a:r>
            <a:r>
              <a:rPr lang="en-US">
                <a:solidFill>
                  <a:schemeClr val="dk1"/>
                </a:solidFill>
              </a:rPr>
              <a:t> </a:t>
            </a:r>
            <a:endParaRPr>
              <a:solidFill>
                <a:schemeClr val="dk1"/>
              </a:solidFill>
            </a:endParaRPr>
          </a:p>
          <a:p>
            <a:pPr indent="0" lvl="0" marL="0" marR="0" rtl="0" algn="l">
              <a:spcBef>
                <a:spcPts val="0"/>
              </a:spcBef>
              <a:spcAft>
                <a:spcPts val="0"/>
              </a:spcAft>
              <a:buNone/>
            </a:pPr>
            <a:r>
              <a:t/>
            </a:r>
            <a:endParaRPr sz="1300">
              <a:solidFill>
                <a:srgbClr val="FFFFFF"/>
              </a:solidFill>
            </a:endParaRPr>
          </a:p>
          <a:p>
            <a:pPr indent="0" lvl="0" marL="0" marR="0" rtl="0" algn="l">
              <a:spcBef>
                <a:spcPts val="0"/>
              </a:spcBef>
              <a:spcAft>
                <a:spcPts val="0"/>
              </a:spcAft>
              <a:buNone/>
            </a:pPr>
            <a:r>
              <a:t/>
            </a:r>
            <a:endParaRPr sz="1300">
              <a:solidFill>
                <a:srgbClr val="FFFFFF"/>
              </a:solidFill>
            </a:endParaRPr>
          </a:p>
          <a:p>
            <a:pPr indent="0" lvl="0" marL="0" marR="0" rtl="0" algn="l">
              <a:spcBef>
                <a:spcPts val="0"/>
              </a:spcBef>
              <a:spcAft>
                <a:spcPts val="0"/>
              </a:spcAft>
              <a:buNone/>
            </a:pPr>
            <a:r>
              <a:t/>
            </a:r>
            <a:endParaRPr sz="1300">
              <a:solidFill>
                <a:srgbClr val="FFFFFF"/>
              </a:solidFill>
            </a:endParaRPr>
          </a:p>
        </p:txBody>
      </p:sp>
      <p:sp>
        <p:nvSpPr>
          <p:cNvPr id="525" name="Google Shape;525;p100"/>
          <p:cNvSpPr txBox="1"/>
          <p:nvPr>
            <p:ph idx="4294967295" type="title"/>
          </p:nvPr>
        </p:nvSpPr>
        <p:spPr>
          <a:xfrm>
            <a:off x="-50" y="-107225"/>
            <a:ext cx="10160100" cy="18864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None/>
            </a:pPr>
            <a:r>
              <a:rPr b="1" lang="en-US" sz="4200"/>
              <a:t>Distilling the story:</a:t>
            </a:r>
            <a:endParaRPr sz="4200"/>
          </a:p>
        </p:txBody>
      </p:sp>
      <p:pic>
        <p:nvPicPr>
          <p:cNvPr id="526" name="Google Shape;526;p100"/>
          <p:cNvPicPr preferRelativeResize="0"/>
          <p:nvPr/>
        </p:nvPicPr>
        <p:blipFill rotWithShape="1">
          <a:blip r:embed="rId5">
            <a:alphaModFix/>
          </a:blip>
          <a:srcRect b="0" l="0" r="0" t="0"/>
          <a:stretch/>
        </p:blipFill>
        <p:spPr>
          <a:xfrm>
            <a:off x="217123" y="1812125"/>
            <a:ext cx="4539900" cy="979200"/>
          </a:xfrm>
          <a:prstGeom prst="rect">
            <a:avLst/>
          </a:prstGeom>
          <a:noFill/>
          <a:ln>
            <a:noFill/>
          </a:ln>
        </p:spPr>
      </p:pic>
      <p:pic>
        <p:nvPicPr>
          <p:cNvPr descr="Ion Mates, Nov 16, 2014&#10;Queuing in #Birmingham for the Romanian presidential #elections. #yeslavot&#10;Video originally made on Vine" id="527" name="Google Shape;527;p100" title="romanian elections queue">
            <a:hlinkClick r:id="rId6"/>
          </p:cNvPr>
          <p:cNvPicPr preferRelativeResize="0"/>
          <p:nvPr/>
        </p:nvPicPr>
        <p:blipFill>
          <a:blip r:embed="rId7">
            <a:alphaModFix/>
          </a:blip>
          <a:stretch>
            <a:fillRect/>
          </a:stretch>
        </p:blipFill>
        <p:spPr>
          <a:xfrm>
            <a:off x="217125" y="2931050"/>
            <a:ext cx="4638275" cy="2609025"/>
          </a:xfrm>
          <a:prstGeom prst="rect">
            <a:avLst/>
          </a:prstGeom>
          <a:noFill/>
          <a:ln>
            <a:noFill/>
          </a:ln>
        </p:spPr>
      </p:pic>
      <p:pic>
        <p:nvPicPr>
          <p:cNvPr descr="People were appalled to see the state of a south Liverpool road after students moved on&#10;&#10;#liverpoolecho #uknews #wavertree&#10;&#10;Read more at Liverpool Echo News: https://www.liverpoolecho.co.uk/news/liverpool-news/selfish-outrageous-mess-left-students-24340705&#10;&#10;Follow us on our Social channels:&#10;Website: https://www.liverpoolecho.co.uk/&#10;Facebook: https://www.facebook.com/theliverpoolecho&#10;Twitter: https://twitter.com/LivEchonews&#10;Instagram: https://www.instagram.com/liverpoolecho/&#10;TikTok: https://www.tiktok.com/@liverpoolecho&#10;&#10;Do you have a great video, picture or story? If so, get in touch with us via WhatsApp on 07831256877. &#10;&#10;LIKE | COMMENT | SUBSCRIBE | SHARE" id="528" name="Google Shape;528;p100" title="'Selfish and outrageous' mess left as students leave city community">
            <a:hlinkClick r:id="rId8"/>
          </p:cNvPr>
          <p:cNvPicPr preferRelativeResize="0"/>
          <p:nvPr/>
        </p:nvPicPr>
        <p:blipFill>
          <a:blip r:embed="rId9">
            <a:alphaModFix/>
          </a:blip>
          <a:stretch>
            <a:fillRect/>
          </a:stretch>
        </p:blipFill>
        <p:spPr>
          <a:xfrm>
            <a:off x="6102450" y="4752900"/>
            <a:ext cx="3619300" cy="2714475"/>
          </a:xfrm>
          <a:prstGeom prst="rect">
            <a:avLst/>
          </a:prstGeom>
          <a:noFill/>
          <a:ln>
            <a:noFill/>
          </a:ln>
        </p:spPr>
      </p:pic>
      <p:pic>
        <p:nvPicPr>
          <p:cNvPr descr="Whitley Bay has gained a new bar and café in the form of Baba Yaga’s House, offering a tasty food and drinks menu as well as some extra touches that visitors might not expect.&#10;&#10;Behind the quirky new addition to the coastal down are brother and sister duo Madé Stores, 25, and Kester Stores, 29. After growing up in Whitley Bay, the pair were keen to bring something new and unique to the area.&#10;&#10;One of the most well-known figures in folklore, ancient European stories depict the supernatural Baba Yaga as living in a wooden hut standing on chicken legs. When renovating the unit on Whitley Road where their café is now housed, Madé and Kester discovered wood panelling behind the old shop interior - and decided to make their new bar and café the stuff of fairytales.&#10;&#10;Continue reading at our ChronicleLive website:&#10;Inside Baba Yaga’s House, Whitley Bay’s quirky new fairytale-inspired bar and café&#10;https://www.chroniclelive.co.uk/whats-on/food-drink-news/whitley-bay-fairytale-bar-cafe-24263604&#10;&#10;Twitter: https://twitter.com/ChronicleLive&#10;Facebook: https://www.facebook.com/NewcastleChronicle&#10;Instagram: https://www.instagram.com/newcastlechronicle/&#10;Website: https://www.chroniclelive.co.uk/&#10;&#10;#ChronicleLive #BabaYaga #WhitleyBay" id="529" name="Google Shape;529;p100" title="Baba Yaga's House cafe and bar opens in Whitley Bay">
            <a:hlinkClick r:id="rId10"/>
          </p:cNvPr>
          <p:cNvPicPr preferRelativeResize="0"/>
          <p:nvPr/>
        </p:nvPicPr>
        <p:blipFill>
          <a:blip r:embed="rId11">
            <a:alphaModFix/>
          </a:blip>
          <a:stretch>
            <a:fillRect/>
          </a:stretch>
        </p:blipFill>
        <p:spPr>
          <a:xfrm>
            <a:off x="6102450" y="1930675"/>
            <a:ext cx="3619300" cy="2714475"/>
          </a:xfrm>
          <a:prstGeom prst="rect">
            <a:avLst/>
          </a:prstGeom>
          <a:noFill/>
          <a:ln>
            <a:noFill/>
          </a:ln>
        </p:spPr>
      </p:pic>
      <p:sp>
        <p:nvSpPr>
          <p:cNvPr id="530" name="Google Shape;530;p100"/>
          <p:cNvSpPr txBox="1"/>
          <p:nvPr/>
        </p:nvSpPr>
        <p:spPr>
          <a:xfrm>
            <a:off x="-50" y="70121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7"/>
                                        </p:tgtEl>
                                        <p:attrNameLst>
                                          <p:attrName>style.visibility</p:attrName>
                                        </p:attrNameLst>
                                      </p:cBhvr>
                                      <p:to>
                                        <p:strVal val="visible"/>
                                      </p:to>
                                    </p:set>
                                    <p:animEffect filter="fade" transition="in">
                                      <p:cBhvr>
                                        <p:cTn dur="1000"/>
                                        <p:tgtEl>
                                          <p:spTgt spid="5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101"/>
          <p:cNvSpPr txBox="1"/>
          <p:nvPr>
            <p:ph idx="4294967295" type="title"/>
          </p:nvPr>
        </p:nvSpPr>
        <p:spPr>
          <a:xfrm>
            <a:off x="-50" y="-107225"/>
            <a:ext cx="10160100" cy="18864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None/>
            </a:pPr>
            <a:r>
              <a:rPr b="1" lang="en-US" sz="4200"/>
              <a:t>Telling the story:</a:t>
            </a:r>
            <a:endParaRPr sz="4200"/>
          </a:p>
        </p:txBody>
      </p:sp>
      <p:sp>
        <p:nvSpPr>
          <p:cNvPr id="536" name="Google Shape;536;p101"/>
          <p:cNvSpPr/>
          <p:nvPr/>
        </p:nvSpPr>
        <p:spPr>
          <a:xfrm>
            <a:off x="152400" y="6981675"/>
            <a:ext cx="9387300" cy="576600"/>
          </a:xfrm>
          <a:prstGeom prst="rect">
            <a:avLst/>
          </a:prstGeom>
          <a:noFill/>
          <a:ln>
            <a:noFill/>
          </a:ln>
        </p:spPr>
        <p:txBody>
          <a:bodyPr anchorCtr="0" anchor="t" bIns="0" lIns="0" spcFirstLastPara="1" rIns="0" wrap="square" tIns="0">
            <a:noAutofit/>
          </a:bodyPr>
          <a:lstStyle/>
          <a:p>
            <a:pPr indent="-2538" lvl="0" marL="40638" marR="40638" rtl="0" algn="l">
              <a:spcBef>
                <a:spcPts val="0"/>
              </a:spcBef>
              <a:spcAft>
                <a:spcPts val="0"/>
              </a:spcAft>
              <a:buNone/>
            </a:pPr>
            <a:r>
              <a:rPr lang="en-US" sz="2000" u="sng">
                <a:solidFill>
                  <a:schemeClr val="hlink"/>
                </a:solidFill>
                <a:latin typeface="Times New Roman"/>
                <a:ea typeface="Times New Roman"/>
                <a:cs typeface="Times New Roman"/>
                <a:sym typeface="Times New Roman"/>
                <a:hlinkClick r:id="rId3"/>
              </a:rPr>
              <a:t>https://www.youtube.com/watch?v=lPW2JUj8teM</a:t>
            </a:r>
            <a:r>
              <a:rPr lang="en-US" sz="2000">
                <a:latin typeface="Times New Roman"/>
                <a:ea typeface="Times New Roman"/>
                <a:cs typeface="Times New Roman"/>
                <a:sym typeface="Times New Roman"/>
              </a:rPr>
              <a:t> </a:t>
            </a:r>
            <a:endParaRPr sz="2000">
              <a:latin typeface="Times New Roman"/>
              <a:ea typeface="Times New Roman"/>
              <a:cs typeface="Times New Roman"/>
              <a:sym typeface="Times New Roman"/>
            </a:endParaRPr>
          </a:p>
          <a:p>
            <a:pPr indent="-2538" lvl="0" marL="40638" marR="40638" rtl="0" algn="l">
              <a:spcBef>
                <a:spcPts val="0"/>
              </a:spcBef>
              <a:spcAft>
                <a:spcPts val="0"/>
              </a:spcAft>
              <a:buNone/>
            </a:pPr>
            <a:r>
              <a:rPr lang="en-US" sz="2000" u="sng">
                <a:solidFill>
                  <a:schemeClr val="hlink"/>
                </a:solidFill>
                <a:latin typeface="Times New Roman"/>
                <a:ea typeface="Times New Roman"/>
                <a:cs typeface="Times New Roman"/>
                <a:sym typeface="Times New Roman"/>
                <a:hlinkClick r:id="rId4"/>
              </a:rPr>
              <a:t>https://www.buzzfeed.com/dayshavedewi/these-men-wore-heels-for-a-day-and-hated-life</a:t>
            </a:r>
            <a:r>
              <a:rPr lang="en-US" sz="2000">
                <a:latin typeface="Times New Roman"/>
                <a:ea typeface="Times New Roman"/>
                <a:cs typeface="Times New Roman"/>
                <a:sym typeface="Times New Roman"/>
              </a:rPr>
              <a:t> </a:t>
            </a:r>
            <a:endParaRPr sz="2000">
              <a:latin typeface="Times New Roman"/>
              <a:ea typeface="Times New Roman"/>
              <a:cs typeface="Times New Roman"/>
              <a:sym typeface="Times New Roman"/>
            </a:endParaRPr>
          </a:p>
          <a:p>
            <a:pPr indent="0" lvl="0" marL="38100" marR="40638" rtl="0" algn="l">
              <a:spcBef>
                <a:spcPts val="0"/>
              </a:spcBef>
              <a:spcAft>
                <a:spcPts val="0"/>
              </a:spcAft>
              <a:buNone/>
            </a:pPr>
            <a:r>
              <a:t/>
            </a:r>
            <a:endParaRPr sz="2000">
              <a:latin typeface="Times New Roman"/>
              <a:ea typeface="Times New Roman"/>
              <a:cs typeface="Times New Roman"/>
              <a:sym typeface="Times New Roman"/>
            </a:endParaRPr>
          </a:p>
        </p:txBody>
      </p:sp>
      <p:pic>
        <p:nvPicPr>
          <p:cNvPr descr="“When you take that sh*t off, it feels like a damn orgasm.”&#10;&#10;Check out more awesome videos at BuzzFeedVideo!&#10;http://bit.ly/YTbuzzfeedvideo&#10;&#10;MUSIC&#10;Big Bad Wolf&#10;Licensed via Warner Chappell Production Music Inc. &#10;&#10;SFX provided by Audioblocks. &#10;(https://www.Audioblocks.com)&#10;&#10;Footage provided by VideoBlocks&#10;http://vblocks.co/x/BuzzFeedYouTube&#10;&#10;GET MORE BUZZFEED:&#10;www.buzzfeed.com/videoteam&#10;www.facebook.com/buzzfeedvideo&#10;www.instagram.com/buzzfeedvideo&#10;www.buzzfeed.com/video&#10;www.youtube.com/buzzfeedvideo&#10;www.youtube.com/buzzfeedyellow&#10;www.youtube.com/buzzfeedblue&#10;www.youtube.com/buzzfeedviolet&#10;&#10;BUZZFEED VIDEO&#10;BuzzFeed Motion Picture’s flagship channel. Sometimes funny, sometimes serious, always shareable. New videos posted daily! Subscribe to BuzzFeedVideo today! http://bit.ly/YTbuzzfeedvideo" id="537" name="Google Shape;537;p101" title="Men Try Heels For A Day">
            <a:hlinkClick r:id="rId5"/>
          </p:cNvPr>
          <p:cNvPicPr preferRelativeResize="0"/>
          <p:nvPr/>
        </p:nvPicPr>
        <p:blipFill>
          <a:blip r:embed="rId6">
            <a:alphaModFix/>
          </a:blip>
          <a:stretch>
            <a:fillRect/>
          </a:stretch>
        </p:blipFill>
        <p:spPr>
          <a:xfrm>
            <a:off x="152400" y="1752600"/>
            <a:ext cx="4885675" cy="3664256"/>
          </a:xfrm>
          <a:prstGeom prst="rect">
            <a:avLst/>
          </a:prstGeom>
          <a:noFill/>
          <a:ln>
            <a:noFill/>
          </a:ln>
        </p:spPr>
      </p:pic>
      <p:pic>
        <p:nvPicPr>
          <p:cNvPr id="538" name="Google Shape;538;p101"/>
          <p:cNvPicPr preferRelativeResize="0"/>
          <p:nvPr/>
        </p:nvPicPr>
        <p:blipFill>
          <a:blip r:embed="rId7">
            <a:alphaModFix/>
          </a:blip>
          <a:stretch>
            <a:fillRect/>
          </a:stretch>
        </p:blipFill>
        <p:spPr>
          <a:xfrm>
            <a:off x="5190475" y="1752600"/>
            <a:ext cx="4817125" cy="506589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102"/>
          <p:cNvSpPr txBox="1"/>
          <p:nvPr>
            <p:ph type="title"/>
          </p:nvPr>
        </p:nvSpPr>
        <p:spPr>
          <a:xfrm>
            <a:off x="806450" y="2417762"/>
            <a:ext cx="8547000" cy="15318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None/>
            </a:pPr>
            <a:r>
              <a:rPr b="1" lang="en-US" sz="10700"/>
              <a:t>Using a </a:t>
            </a:r>
            <a:r>
              <a:rPr b="1" lang="en-US" sz="10700"/>
              <a:t>CTA</a:t>
            </a:r>
            <a:endParaRPr b="1" sz="10700"/>
          </a:p>
          <a:p>
            <a:pPr indent="0" lvl="0" marL="0" marR="0" rtl="0" algn="ctr">
              <a:lnSpc>
                <a:spcPct val="95000"/>
              </a:lnSpc>
              <a:spcBef>
                <a:spcPts val="0"/>
              </a:spcBef>
              <a:spcAft>
                <a:spcPts val="0"/>
              </a:spcAft>
              <a:buNone/>
            </a:pPr>
            <a:r>
              <a:rPr b="1" lang="en-US" sz="4600"/>
              <a:t>(Call To Action)</a:t>
            </a:r>
            <a:endParaRPr b="1" sz="46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pic>
        <p:nvPicPr>
          <p:cNvPr id="548" name="Google Shape;548;p103"/>
          <p:cNvPicPr preferRelativeResize="0"/>
          <p:nvPr/>
        </p:nvPicPr>
        <p:blipFill rotWithShape="1">
          <a:blip r:embed="rId3">
            <a:alphaModFix/>
          </a:blip>
          <a:srcRect b="0" l="0" r="0" t="0"/>
          <a:stretch/>
        </p:blipFill>
        <p:spPr>
          <a:xfrm>
            <a:off x="231600" y="149725"/>
            <a:ext cx="7843200" cy="2527200"/>
          </a:xfrm>
          <a:prstGeom prst="rect">
            <a:avLst/>
          </a:prstGeom>
          <a:noFill/>
          <a:ln>
            <a:noFill/>
          </a:ln>
        </p:spPr>
      </p:pic>
      <p:pic>
        <p:nvPicPr>
          <p:cNvPr descr="Football transfer rumours  Daley Blind to Manchester United    Football   theguardian.com.png" id="549" name="Google Shape;549;p103"/>
          <p:cNvPicPr preferRelativeResize="0"/>
          <p:nvPr/>
        </p:nvPicPr>
        <p:blipFill rotWithShape="1">
          <a:blip r:embed="rId4">
            <a:alphaModFix/>
          </a:blip>
          <a:srcRect b="45277" l="0" r="0" t="0"/>
          <a:stretch/>
        </p:blipFill>
        <p:spPr>
          <a:xfrm>
            <a:off x="3749833" y="2676925"/>
            <a:ext cx="6328341" cy="3844550"/>
          </a:xfrm>
          <a:prstGeom prst="rect">
            <a:avLst/>
          </a:prstGeom>
          <a:noFill/>
          <a:ln>
            <a:noFill/>
          </a:ln>
        </p:spPr>
      </p:pic>
      <p:sp>
        <p:nvSpPr>
          <p:cNvPr id="550" name="Google Shape;550;p103"/>
          <p:cNvSpPr txBox="1"/>
          <p:nvPr/>
        </p:nvSpPr>
        <p:spPr>
          <a:xfrm>
            <a:off x="231600" y="6693700"/>
            <a:ext cx="5050500" cy="78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5"/>
              </a:rPr>
              <a:t>http://onlinejournalismblog.com/2014/08/07/transfer-rumours-robot-journalism-guardian-poll-before-the-article/</a:t>
            </a:r>
            <a:r>
              <a:rPr lang="en-US"/>
              <a:t> </a:t>
            </a:r>
            <a:endParaRPr/>
          </a:p>
        </p:txBody>
      </p:sp>
      <p:sp>
        <p:nvSpPr>
          <p:cNvPr id="551" name="Google Shape;551;p103"/>
          <p:cNvSpPr/>
          <p:nvPr/>
        </p:nvSpPr>
        <p:spPr>
          <a:xfrm>
            <a:off x="3578525" y="3816325"/>
            <a:ext cx="4050900" cy="1049700"/>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03"/>
          <p:cNvSpPr/>
          <p:nvPr/>
        </p:nvSpPr>
        <p:spPr>
          <a:xfrm>
            <a:off x="365975" y="375600"/>
            <a:ext cx="4050900" cy="1049700"/>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556" name="Shape 556"/>
        <p:cNvGrpSpPr/>
        <p:nvPr/>
      </p:nvGrpSpPr>
      <p:grpSpPr>
        <a:xfrm>
          <a:off x="0" y="0"/>
          <a:ext cx="0" cy="0"/>
          <a:chOff x="0" y="0"/>
          <a:chExt cx="0" cy="0"/>
        </a:xfrm>
      </p:grpSpPr>
      <p:pic>
        <p:nvPicPr>
          <p:cNvPr id="557" name="Google Shape;557;p104"/>
          <p:cNvPicPr preferRelativeResize="0"/>
          <p:nvPr/>
        </p:nvPicPr>
        <p:blipFill>
          <a:blip r:embed="rId3">
            <a:alphaModFix/>
          </a:blip>
          <a:stretch>
            <a:fillRect/>
          </a:stretch>
        </p:blipFill>
        <p:spPr>
          <a:xfrm>
            <a:off x="0" y="540350"/>
            <a:ext cx="10160000" cy="649640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51"/>
          <p:cNvPicPr preferRelativeResize="0"/>
          <p:nvPr/>
        </p:nvPicPr>
        <p:blipFill rotWithShape="1">
          <a:blip r:embed="rId3">
            <a:alphaModFix/>
          </a:blip>
          <a:srcRect b="0" l="0" r="0" t="0"/>
          <a:stretch/>
        </p:blipFill>
        <p:spPr>
          <a:xfrm>
            <a:off x="0" y="2247900"/>
            <a:ext cx="10160000" cy="5372100"/>
          </a:xfrm>
          <a:prstGeom prst="rect">
            <a:avLst/>
          </a:prstGeom>
          <a:noFill/>
          <a:ln>
            <a:noFill/>
          </a:ln>
        </p:spPr>
      </p:pic>
      <p:sp>
        <p:nvSpPr>
          <p:cNvPr id="196" name="Google Shape;196;p51"/>
          <p:cNvSpPr/>
          <p:nvPr/>
        </p:nvSpPr>
        <p:spPr>
          <a:xfrm>
            <a:off x="98425" y="2849562"/>
            <a:ext cx="9880600" cy="1016001"/>
          </a:xfrm>
          <a:prstGeom prst="rect">
            <a:avLst/>
          </a:prstGeom>
          <a:noFill/>
          <a:ln>
            <a:noFill/>
          </a:ln>
        </p:spPr>
        <p:txBody>
          <a:bodyPr anchorCtr="0" anchor="t" bIns="0" lIns="0" spcFirstLastPara="1" rIns="0" wrap="square" tIns="0">
            <a:noAutofit/>
          </a:bodyPr>
          <a:lstStyle/>
          <a:p>
            <a:pPr indent="0" lvl="0" marL="0" marR="0" rtl="0" algn="r">
              <a:lnSpc>
                <a:spcPct val="95000"/>
              </a:lnSpc>
              <a:spcBef>
                <a:spcPts val="0"/>
              </a:spcBef>
              <a:spcAft>
                <a:spcPts val="0"/>
              </a:spcAft>
              <a:buNone/>
            </a:pPr>
            <a:r>
              <a:rPr b="1" i="0" lang="en-US" sz="7200" u="none" cap="none" strike="noStrike">
                <a:solidFill>
                  <a:srgbClr val="FFFFFF"/>
                </a:solidFill>
                <a:latin typeface="Arial"/>
                <a:ea typeface="Arial"/>
                <a:cs typeface="Arial"/>
                <a:sym typeface="Arial"/>
              </a:rPr>
              <a:t>BASIC principles</a:t>
            </a:r>
            <a:endParaRPr/>
          </a:p>
        </p:txBody>
      </p:sp>
      <p:sp>
        <p:nvSpPr>
          <p:cNvPr id="197" name="Google Shape;197;p51"/>
          <p:cNvSpPr/>
          <p:nvPr/>
        </p:nvSpPr>
        <p:spPr>
          <a:xfrm>
            <a:off x="1574800" y="6680200"/>
            <a:ext cx="8407400" cy="345629"/>
          </a:xfrm>
          <a:prstGeom prst="rect">
            <a:avLst/>
          </a:prstGeom>
          <a:noFill/>
          <a:ln>
            <a:noFill/>
          </a:ln>
        </p:spPr>
        <p:txBody>
          <a:bodyPr anchorCtr="0" anchor="t" bIns="0" lIns="0" spcFirstLastPara="1" rIns="0" wrap="square" tIns="0">
            <a:noAutofit/>
          </a:bodyPr>
          <a:lstStyle/>
          <a:p>
            <a:pPr indent="0" lvl="0" marL="0" marR="0" rtl="0" algn="r">
              <a:lnSpc>
                <a:spcPct val="95000"/>
              </a:lnSpc>
              <a:spcBef>
                <a:spcPts val="0"/>
              </a:spcBef>
              <a:spcAft>
                <a:spcPts val="0"/>
              </a:spcAft>
              <a:buNone/>
            </a:pPr>
            <a:r>
              <a:rPr b="0" i="0" lang="en-US" sz="2400" u="none" cap="none" strike="noStrike">
                <a:solidFill>
                  <a:srgbClr val="FFFFFF"/>
                </a:solidFill>
                <a:latin typeface="Arial"/>
                <a:ea typeface="Arial"/>
                <a:cs typeface="Arial"/>
                <a:sym typeface="Arial"/>
              </a:rPr>
              <a:t>..</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B00"/>
        </a:solidFill>
      </p:bgPr>
    </p:bg>
    <p:spTree>
      <p:nvGrpSpPr>
        <p:cNvPr id="561" name="Shape 561"/>
        <p:cNvGrpSpPr/>
        <p:nvPr/>
      </p:nvGrpSpPr>
      <p:grpSpPr>
        <a:xfrm>
          <a:off x="0" y="0"/>
          <a:ext cx="0" cy="0"/>
          <a:chOff x="0" y="0"/>
          <a:chExt cx="0" cy="0"/>
        </a:xfrm>
      </p:grpSpPr>
      <p:sp>
        <p:nvSpPr>
          <p:cNvPr id="562" name="Google Shape;562;p105"/>
          <p:cNvSpPr txBox="1"/>
          <p:nvPr>
            <p:ph type="title"/>
          </p:nvPr>
        </p:nvSpPr>
        <p:spPr>
          <a:xfrm>
            <a:off x="806450" y="2417762"/>
            <a:ext cx="8547000" cy="15318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None/>
            </a:pPr>
            <a:r>
              <a:rPr lang="en-US" sz="4539"/>
              <a:t>Edit your story for </a:t>
            </a:r>
            <a:r>
              <a:rPr b="1" lang="en-US" sz="4539"/>
              <a:t>interactivity</a:t>
            </a:r>
            <a:r>
              <a:rPr lang="en-US" sz="4539"/>
              <a:t>.</a:t>
            </a:r>
            <a:endParaRPr b="1" sz="4539"/>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66" name="Shape 566"/>
        <p:cNvGrpSpPr/>
        <p:nvPr/>
      </p:nvGrpSpPr>
      <p:grpSpPr>
        <a:xfrm>
          <a:off x="0" y="0"/>
          <a:ext cx="0" cy="0"/>
          <a:chOff x="0" y="0"/>
          <a:chExt cx="0" cy="0"/>
        </a:xfrm>
      </p:grpSpPr>
      <p:pic>
        <p:nvPicPr>
          <p:cNvPr descr="&quot;Can I make interactive videos on YouTube?&quot; is a question we get asked A LOT.&#10;&#10;If you're looking for the answer to this question, you're in the right place!&#10;&#10;In this video we explain the differences between creating an interactive video on YouTube compared to Interactive video platforms like Spiel, Wirewax, and Rapt. &#10;&#10;We'll also give you our top tips for creating an interactive choose your own adventure video on YouTube.&#10;&#10;00:00 Intro&#10;00:15 YouTube vs Interactive Platforms&#10;00:42 Choose Your Own Adventure Videos&#10;01:37 How To Make Your Interactive Video On YouTube&#10;02:43 Tips For Creating Interactive Videos on YouTube&#10;03:48 Outro&#10;&#10;Watch our tips on how to make an interactive video here: https://youtu.be/QkGI4OHSjA0 &#10;&#10;Watch Air Asia's Interactive Video: https://youtu.be/UZJHoNaMzg0 &#10;&#10;Don't forget to Subscribe: https://www.youtube.com/channel/UC_IaXo07ZLCfQcvuDAB9wVw?view_as=subscriber?sub_confirmation=1 &#10;&#10;Visit our agency: https://www.spielcreative.com" id="567" name="Google Shape;567;p106" title="How To Create an Interactive Video On YouTube (in 2024)">
            <a:hlinkClick r:id="rId3"/>
          </p:cNvPr>
          <p:cNvPicPr preferRelativeResize="0"/>
          <p:nvPr/>
        </p:nvPicPr>
        <p:blipFill>
          <a:blip r:embed="rId4">
            <a:alphaModFix/>
          </a:blip>
          <a:stretch>
            <a:fillRect/>
          </a:stretch>
        </p:blipFill>
        <p:spPr>
          <a:xfrm>
            <a:off x="5256125" y="1083688"/>
            <a:ext cx="4715160" cy="2652275"/>
          </a:xfrm>
          <a:prstGeom prst="rect">
            <a:avLst/>
          </a:prstGeom>
          <a:noFill/>
          <a:ln>
            <a:noFill/>
          </a:ln>
        </p:spPr>
      </p:pic>
      <p:pic>
        <p:nvPicPr>
          <p:cNvPr descr="How to Create Interactive Video With Capcut and Sharelo&#10;&#10;We'll show you how to create an interactive video using two fantastic apps: Capcut and Sharelo. If you want to make your videos more engaging and interactive, this is the perfect tutorial for you. Let's dive right in!&#10;&#10;--------------------------------------------------------------------&#10;👉 Create interactive videos and stories!&#10;&#10;https://www.shareloapp.com&#10;&#10;Share all your social media profiles like Instagram, Facebook, TikTok, and more all in ONE LINK thru Sharelo!&#10;&#10;Try NOW!&#10;&#10;--------------------------------------------------------------------------------------------------------------------&#10;&#10;&#10;🔗What is SHARELO?&#10;Sharelo is a storytelling platform that lets you embed other types of content where you can easily create interactive multi-page stories combining videos, forms, documents, slides, and any form of content.**&#10;&#10;It’s a no-code story editor that is powerful enough to empower your customer-facing teams through whole customer journey.&#10;&#10;You can embed your various social media channels like Instagram, Facebook, TikTok, YouTube and more all in ONE LINK!&#10;--------------------------------------------------------------------------------------------------------------------&#10;&#10;**🚀 STAY IN THE LOOP:**&#10;&#10;Subscribe to our YouTube Channel -&#10;https://www.youtube.com/@sharelo&#10;&#10;Follow us on LinkedIn -  &#10;https://www.linkedin.com/company/shareloapp/&#10;&#10;Follow us on Twitter -&#10;https://twitter.com/shareloapp&#10;&#10;Learn on our Blog -&#10;https://blog.shareloapp.com/&#10;&#10;Follow us on our Facebook page: &#10;https://www.facebook.com/profile.php?id=100090121993007&amp;mibextid=ZbWKwL&#10;&#10;Follow us on Instagram: &#10;https://instagram.com/sharelohq&#10;&#10;Follow us on TikTok: &#10;https://tiktok.com/@sharelohq&#10;&#10;--------------------------------------------------------------------------------------------------------------------&#10;&#10;Try SHARELO&#10;https://www.shareloapp.com&#10;&#10;When creating content or stories with Sharelo, make sure you upgrade your FREE account to PRO if you want access to certain features and abilities, so you keep on creating amazing videos conversations! 🔥 &#10;&#10;Thank you so much for watching!&#10;&#10;💜Novie &amp; the rest of Sharelo Team&#10;&#10;#Sharelo #Saas #videomarketing&#10;#interactivevideo #interactivevideos #interactivevideosoftware&#10;#marketing #marketer #sales #digitalmarketing #coaching #coaches #coach" id="568" name="Google Shape;568;p106" title="How to Create Interactive Video With Capcut and Sharelo">
            <a:hlinkClick r:id="rId5"/>
          </p:cNvPr>
          <p:cNvPicPr preferRelativeResize="0"/>
          <p:nvPr/>
        </p:nvPicPr>
        <p:blipFill>
          <a:blip r:embed="rId6">
            <a:alphaModFix/>
          </a:blip>
          <a:stretch>
            <a:fillRect/>
          </a:stretch>
        </p:blipFill>
        <p:spPr>
          <a:xfrm>
            <a:off x="188725" y="3884037"/>
            <a:ext cx="4715150" cy="2652272"/>
          </a:xfrm>
          <a:prstGeom prst="rect">
            <a:avLst/>
          </a:prstGeom>
          <a:noFill/>
          <a:ln>
            <a:noFill/>
          </a:ln>
        </p:spPr>
      </p:pic>
      <p:pic>
        <p:nvPicPr>
          <p:cNvPr descr="Interactive videos are a fantastic way to grab your audience's attention and are proven to boost your engagement. &#10;&#10;In this video, we cover the top 5 types of interactive video that will help you achieve your goals. Whether that's to generate leads, skyrocket your following, or simply getting people more engaged with your message. &#10;&#10;00:00 Intro&#10;00:23 Hotspot Video&#10;01:10 The Hub Video&#10;01:57 Contact Form Videos&#10;02:53 Choose Your Own Adventure Videos&#10;04:07 Gamification videos&#10;05:05 Outro&#10;&#10;Don't forget to Subscribe: https://www.youtube.com/channel/UC_IaXo07ZLCfQcvuDAB9wVw?sub_confirmation=1&#10;&#10;Visit our agency: https://www.spielcreative.com/interactive-videos-company/" id="569" name="Google Shape;569;p106" title="Top 5 Types of Interactive Videos (With Amazing Examples)">
            <a:hlinkClick r:id="rId7"/>
          </p:cNvPr>
          <p:cNvPicPr preferRelativeResize="0"/>
          <p:nvPr/>
        </p:nvPicPr>
        <p:blipFill>
          <a:blip r:embed="rId8">
            <a:alphaModFix/>
          </a:blip>
          <a:stretch>
            <a:fillRect/>
          </a:stretch>
        </p:blipFill>
        <p:spPr>
          <a:xfrm>
            <a:off x="188725" y="1083688"/>
            <a:ext cx="4715150" cy="2652275"/>
          </a:xfrm>
          <a:prstGeom prst="rect">
            <a:avLst/>
          </a:prstGeom>
          <a:noFill/>
          <a:ln>
            <a:noFill/>
          </a:ln>
        </p:spPr>
      </p:pic>
      <p:pic>
        <p:nvPicPr>
          <p:cNvPr descr="If you want to get started with interactive video, watch this video!&#10;🔥 Download the FREE Guide: Top 10 Interactive Videos for Training  👉 https://interactiveskillsacademy.thinkific.com/courses/free-top-10-guide&#10;&#10;In this video, I'll show you several top interactive video examples and compare the best software development platforms. Interactive videos are a powerful tool for sales, eLearning, training, and to help you achieve business goals. More information and free downloads available below.&#10;&#10;📗 Resources 📗 &#10;This video is NOT sponsored. Some product links are affiliate links which means if you buy something I'll receive a small commission at no extra cost to you.&#10;&#10;1️⃣ Get your FREE Branching Scenario Swipe File HERE ➡️ https://interactiveskillsacademy.thinkific.com/courses/branching-scenario-swipe-file&#10;&#10;2️⃣ Get your FREE ticket to play the Action Mapping Interactive Video HERE ➡️ https://interactiveskillsacademy.thinkific.com/courses/action-mapping-interactive-video&#10;&#10;3️⃣ If you'd like me to build an interactive video for your organization, visit my website 👉 https://theinteractivestory.com&#10;&#10;4️⃣ Get Started as a YouTube Creator 👉 https://thinkmedia.samcart.com/referral/VnbdYMvE/qR6Pm74mmmslFKu8&#10;&#10;Interactive Video Software Tools &#10;Vyond (Free Trial)- https://vyond.sjv.io/jrmrjn&#10;Camtasia® (Free Trial) - https://techsmith.z6rjha.net/c/2720431/506622/5161&#10;Spott.ai - https://spott.grsm.io/kimberlygoh5275 &#10;Storyline 360 - https://articulate.com/360&#10;Parallels (if using Storyline 360 on a Mac) - https://prf.hn/l/75dlvzx&#10;&#10;High-End Platforms &#10;Wirewax - https://wirewax.com&#10;HapYak - https://corp.hapyak.com&#10;&#10;Books&#10;Map It (Cathy Moore) - https://amzn.to/38GZxNw&#10;&#10;As an Amazon Associate I earn from qualifying purchases.&#10;&#10;***** Method and Gear Used To Film This YouTube Video *****&#10;Camera - https://amzn.to/3qCm588&#10;Microphone - https://amzn.to/3trODmP&#10;Tripod - https://amzn.to/3rEH37E&#10;Lighting - https://amzn.to/3vR1o0Q&#10;&#10;Timecodes&#10;0:00​ - Intro&#10;0:17​ - Interactive Video vs Regular video&#10;2:25​ - eLearning Video Examples&#10;4:04​ - Interactive Video for Business&#10;4:41 - Interactive Video for Digital Marketing&#10;5:09 - Interactive Video Software&#10;10:40 - Tip for Improving ROI &#10;&#10;About: &#10;In this video, Kimberly Goh answers the question “What is interactive video?” She provides several interactive video examples, ranging from live training videos for employees to animated orientation programs. Businesses can use interactive videos for onboarding, simulation training, scenario based learning, digital marketing, and online sales. Kimberly also describes a powerful instructional design methodology called &quot;action mapping&quot; which can be used to increase ROI.&#10;&#10;You can think of interactive videos as “choose your own adventure” for corporate training and real life. Player decisions, branching scenarios, and alternate endings boost engagement and learning. Various software platforms are covered, including traditional eLearning tools like Articulate Storyline 360, Camtasia and Vyond (previously known as GoAnimate). These tools are more commonly used by instructional design professionals, and are much less expensive than enterprise solutions like HapYak and Wirewax. If you are creating shoppable ads for video marketing, consider using a tool like Spott.ai instead.&#10;&#10;To interact with these e-learning video examples, visit https://theinteractivestory.com​.&#10;#kimberlygoh #interactivevideo" id="570" name="Google Shape;570;p106" title="What is Interactive Video? (Best Examples and Software)">
            <a:hlinkClick r:id="rId9"/>
          </p:cNvPr>
          <p:cNvPicPr preferRelativeResize="0"/>
          <p:nvPr/>
        </p:nvPicPr>
        <p:blipFill>
          <a:blip r:embed="rId10">
            <a:alphaModFix/>
          </a:blip>
          <a:stretch>
            <a:fillRect/>
          </a:stretch>
        </p:blipFill>
        <p:spPr>
          <a:xfrm>
            <a:off x="5256125" y="3884038"/>
            <a:ext cx="4715150" cy="265227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7"/>
                                        </p:tgtEl>
                                        <p:attrNameLst>
                                          <p:attrName>style.visibility</p:attrName>
                                        </p:attrNameLst>
                                      </p:cBhvr>
                                      <p:to>
                                        <p:strVal val="visible"/>
                                      </p:to>
                                    </p:set>
                                    <p:animEffect filter="fade" transition="in">
                                      <p:cBhvr>
                                        <p:cTn dur="1000"/>
                                        <p:tgtEl>
                                          <p:spTgt spid="5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8"/>
                                        </p:tgtEl>
                                        <p:attrNameLst>
                                          <p:attrName>style.visibility</p:attrName>
                                        </p:attrNameLst>
                                      </p:cBhvr>
                                      <p:to>
                                        <p:strVal val="visible"/>
                                      </p:to>
                                    </p:set>
                                    <p:animEffect filter="fade" transition="in">
                                      <p:cBhvr>
                                        <p:cTn dur="1000"/>
                                        <p:tgtEl>
                                          <p:spTgt spid="5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9"/>
                                        </p:tgtEl>
                                        <p:attrNameLst>
                                          <p:attrName>style.visibility</p:attrName>
                                        </p:attrNameLst>
                                      </p:cBhvr>
                                      <p:to>
                                        <p:strVal val="visible"/>
                                      </p:to>
                                    </p:set>
                                    <p:animEffect filter="fade" transition="in">
                                      <p:cBhvr>
                                        <p:cTn dur="1000"/>
                                        <p:tgtEl>
                                          <p:spTgt spid="5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0"/>
                                        </p:tgtEl>
                                        <p:attrNameLst>
                                          <p:attrName>style.visibility</p:attrName>
                                        </p:attrNameLst>
                                      </p:cBhvr>
                                      <p:to>
                                        <p:strVal val="visible"/>
                                      </p:to>
                                    </p:set>
                                    <p:animEffect filter="fade" transition="in">
                                      <p:cBhvr>
                                        <p:cTn dur="1000"/>
                                        <p:tgtEl>
                                          <p:spTgt spid="5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74" name="Shape 574"/>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pic>
        <p:nvPicPr>
          <p:cNvPr id="579" name="Google Shape;579;p108"/>
          <p:cNvPicPr preferRelativeResize="0"/>
          <p:nvPr/>
        </p:nvPicPr>
        <p:blipFill rotWithShape="1">
          <a:blip r:embed="rId3">
            <a:alphaModFix/>
          </a:blip>
          <a:srcRect b="0" l="0" r="0" t="0"/>
          <a:stretch/>
        </p:blipFill>
        <p:spPr>
          <a:xfrm>
            <a:off x="0" y="2247900"/>
            <a:ext cx="10160100" cy="5372100"/>
          </a:xfrm>
          <a:prstGeom prst="rect">
            <a:avLst/>
          </a:prstGeom>
          <a:noFill/>
          <a:ln>
            <a:noFill/>
          </a:ln>
        </p:spPr>
      </p:pic>
      <p:sp>
        <p:nvSpPr>
          <p:cNvPr id="580" name="Google Shape;580;p108"/>
          <p:cNvSpPr/>
          <p:nvPr/>
        </p:nvSpPr>
        <p:spPr>
          <a:xfrm>
            <a:off x="98425" y="2849562"/>
            <a:ext cx="9880500" cy="1016100"/>
          </a:xfrm>
          <a:prstGeom prst="rect">
            <a:avLst/>
          </a:prstGeom>
          <a:noFill/>
          <a:ln>
            <a:noFill/>
          </a:ln>
        </p:spPr>
        <p:txBody>
          <a:bodyPr anchorCtr="0" anchor="t" bIns="0" lIns="0" spcFirstLastPara="1" rIns="0" wrap="square" tIns="0">
            <a:noAutofit/>
          </a:bodyPr>
          <a:lstStyle/>
          <a:p>
            <a:pPr indent="0" lvl="0" marL="0" marR="0" rtl="0" algn="r">
              <a:lnSpc>
                <a:spcPct val="95000"/>
              </a:lnSpc>
              <a:spcBef>
                <a:spcPts val="0"/>
              </a:spcBef>
              <a:spcAft>
                <a:spcPts val="0"/>
              </a:spcAft>
              <a:buNone/>
            </a:pPr>
            <a:r>
              <a:rPr b="1" lang="en-US" sz="7200">
                <a:solidFill>
                  <a:srgbClr val="FFFFFF"/>
                </a:solidFill>
              </a:rPr>
              <a:t>Community &amp; conversation</a:t>
            </a:r>
            <a:endParaRPr/>
          </a:p>
        </p:txBody>
      </p:sp>
      <p:sp>
        <p:nvSpPr>
          <p:cNvPr id="581" name="Google Shape;581;p108"/>
          <p:cNvSpPr/>
          <p:nvPr/>
        </p:nvSpPr>
        <p:spPr>
          <a:xfrm>
            <a:off x="1574800" y="6680200"/>
            <a:ext cx="8407500" cy="345600"/>
          </a:xfrm>
          <a:prstGeom prst="rect">
            <a:avLst/>
          </a:prstGeom>
          <a:noFill/>
          <a:ln>
            <a:noFill/>
          </a:ln>
        </p:spPr>
        <p:txBody>
          <a:bodyPr anchorCtr="0" anchor="t" bIns="0" lIns="0" spcFirstLastPara="1" rIns="0" wrap="square" tIns="0">
            <a:noAutofit/>
          </a:bodyPr>
          <a:lstStyle/>
          <a:p>
            <a:pPr indent="0" lvl="0" marL="0" marR="0" rtl="0" algn="r">
              <a:lnSpc>
                <a:spcPct val="95000"/>
              </a:lnSpc>
              <a:spcBef>
                <a:spcPts val="0"/>
              </a:spcBef>
              <a:spcAft>
                <a:spcPts val="0"/>
              </a:spcAft>
              <a:buNone/>
            </a:pPr>
            <a:r>
              <a:rPr lang="en-US" sz="2400">
                <a:solidFill>
                  <a:srgbClr val="FFFFFF"/>
                </a:solidFill>
              </a:rPr>
              <a:t>It’s not all about you</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109"/>
          <p:cNvSpPr/>
          <p:nvPr/>
        </p:nvSpPr>
        <p:spPr>
          <a:xfrm>
            <a:off x="271512" y="2710200"/>
            <a:ext cx="9245700" cy="3276600"/>
          </a:xfrm>
          <a:prstGeom prst="rect">
            <a:avLst/>
          </a:prstGeom>
          <a:noFill/>
          <a:ln>
            <a:noFill/>
          </a:ln>
        </p:spPr>
        <p:txBody>
          <a:bodyPr anchorCtr="0" anchor="t" bIns="0" lIns="0" spcFirstLastPara="1" rIns="0" wrap="square" tIns="0">
            <a:noAutofit/>
          </a:bodyPr>
          <a:lstStyle/>
          <a:p>
            <a:pPr indent="-482600" lvl="0" marL="457200" marR="0" rtl="0" algn="l">
              <a:lnSpc>
                <a:spcPct val="95000"/>
              </a:lnSpc>
              <a:spcBef>
                <a:spcPts val="0"/>
              </a:spcBef>
              <a:spcAft>
                <a:spcPts val="0"/>
              </a:spcAft>
              <a:buClr>
                <a:srgbClr val="565656"/>
              </a:buClr>
              <a:buSzPts val="4000"/>
              <a:buChar char="●"/>
            </a:pPr>
            <a:r>
              <a:rPr b="1" lang="en-US" sz="4000">
                <a:solidFill>
                  <a:srgbClr val="565656"/>
                </a:solidFill>
              </a:rPr>
              <a:t>Hashtags</a:t>
            </a:r>
            <a:r>
              <a:rPr lang="en-US" sz="4000">
                <a:solidFill>
                  <a:srgbClr val="565656"/>
                </a:solidFill>
              </a:rPr>
              <a:t> where they can follow the conversation</a:t>
            </a:r>
            <a:endParaRPr sz="4000">
              <a:solidFill>
                <a:srgbClr val="565656"/>
              </a:solidFill>
            </a:endParaRPr>
          </a:p>
          <a:p>
            <a:pPr indent="-482600" lvl="0" marL="457200" marR="0" rtl="0" algn="l">
              <a:lnSpc>
                <a:spcPct val="95000"/>
              </a:lnSpc>
              <a:spcBef>
                <a:spcPts val="0"/>
              </a:spcBef>
              <a:spcAft>
                <a:spcPts val="0"/>
              </a:spcAft>
              <a:buClr>
                <a:srgbClr val="565656"/>
              </a:buClr>
              <a:buSzPts val="4000"/>
              <a:buChar char="●"/>
            </a:pPr>
            <a:r>
              <a:rPr b="1" lang="en-US" sz="4000">
                <a:solidFill>
                  <a:srgbClr val="565656"/>
                </a:solidFill>
              </a:rPr>
              <a:t>CTA</a:t>
            </a:r>
            <a:r>
              <a:rPr lang="en-US" sz="4000">
                <a:solidFill>
                  <a:srgbClr val="565656"/>
                </a:solidFill>
              </a:rPr>
              <a:t>: “comment”, “join”, “subscribe”</a:t>
            </a:r>
            <a:endParaRPr sz="4000">
              <a:solidFill>
                <a:srgbClr val="565656"/>
              </a:solidFill>
            </a:endParaRPr>
          </a:p>
          <a:p>
            <a:pPr indent="-482600" lvl="0" marL="457200" marR="0" rtl="0" algn="l">
              <a:lnSpc>
                <a:spcPct val="95000"/>
              </a:lnSpc>
              <a:spcBef>
                <a:spcPts val="0"/>
              </a:spcBef>
              <a:spcAft>
                <a:spcPts val="0"/>
              </a:spcAft>
              <a:buClr>
                <a:srgbClr val="565656"/>
              </a:buClr>
              <a:buSzPts val="4000"/>
              <a:buChar char="●"/>
            </a:pPr>
            <a:r>
              <a:rPr lang="en-US" sz="4000">
                <a:solidFill>
                  <a:srgbClr val="565656"/>
                </a:solidFill>
              </a:rPr>
              <a:t>Where </a:t>
            </a:r>
            <a:r>
              <a:rPr b="1" lang="en-US" sz="4000">
                <a:solidFill>
                  <a:srgbClr val="565656"/>
                </a:solidFill>
              </a:rPr>
              <a:t>can </a:t>
            </a:r>
            <a:r>
              <a:rPr b="1" i="1" lang="en-US" sz="4000">
                <a:solidFill>
                  <a:srgbClr val="565656"/>
                </a:solidFill>
              </a:rPr>
              <a:t>you</a:t>
            </a:r>
            <a:r>
              <a:rPr b="1" lang="en-US" sz="4000">
                <a:solidFill>
                  <a:srgbClr val="565656"/>
                </a:solidFill>
              </a:rPr>
              <a:t> engage</a:t>
            </a:r>
            <a:r>
              <a:rPr lang="en-US" sz="4000">
                <a:solidFill>
                  <a:srgbClr val="565656"/>
                </a:solidFill>
              </a:rPr>
              <a:t> with the community directly — before, during and after story production?</a:t>
            </a:r>
            <a:endParaRPr sz="4000">
              <a:solidFill>
                <a:srgbClr val="565656"/>
              </a:solidFill>
            </a:endParaRPr>
          </a:p>
        </p:txBody>
      </p:sp>
      <p:sp>
        <p:nvSpPr>
          <p:cNvPr id="587" name="Google Shape;587;p109"/>
          <p:cNvSpPr/>
          <p:nvPr/>
        </p:nvSpPr>
        <p:spPr>
          <a:xfrm>
            <a:off x="215949" y="543262"/>
            <a:ext cx="9728100" cy="6909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rgbClr val="B51A00"/>
                </a:solidFill>
              </a:rPr>
              <a:t>Where does the user go next? Where do you go next?</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110"/>
          <p:cNvSpPr/>
          <p:nvPr/>
        </p:nvSpPr>
        <p:spPr>
          <a:xfrm>
            <a:off x="333375" y="2717800"/>
            <a:ext cx="9613800" cy="4320300"/>
          </a:xfrm>
          <a:prstGeom prst="rect">
            <a:avLst/>
          </a:prstGeom>
          <a:noFill/>
          <a:ln>
            <a:noFill/>
          </a:ln>
        </p:spPr>
        <p:txBody>
          <a:bodyPr anchorCtr="0" anchor="t" bIns="0" lIns="0" spcFirstLastPara="1" rIns="0" wrap="square" tIns="0">
            <a:noAutofit/>
          </a:bodyPr>
          <a:lstStyle/>
          <a:p>
            <a:pPr indent="-342900" lvl="0" marL="457200" marR="0" rtl="0" algn="l">
              <a:lnSpc>
                <a:spcPct val="95000"/>
              </a:lnSpc>
              <a:spcBef>
                <a:spcPts val="0"/>
              </a:spcBef>
              <a:spcAft>
                <a:spcPts val="0"/>
              </a:spcAft>
              <a:buClr>
                <a:srgbClr val="565656"/>
              </a:buClr>
              <a:buSzPts val="4000"/>
              <a:buFont typeface="Arial"/>
              <a:buChar char="•"/>
            </a:pPr>
            <a:r>
              <a:rPr b="1" lang="en-US" sz="4000">
                <a:solidFill>
                  <a:srgbClr val="565656"/>
                </a:solidFill>
              </a:rPr>
              <a:t>Think BASIC</a:t>
            </a:r>
            <a:r>
              <a:rPr lang="en-US" sz="4000">
                <a:solidFill>
                  <a:srgbClr val="565656"/>
                </a:solidFill>
              </a:rPr>
              <a:t>: </a:t>
            </a:r>
            <a:r>
              <a:rPr lang="en-US" sz="4000" u="sng">
                <a:solidFill>
                  <a:schemeClr val="hlink"/>
                </a:solidFill>
                <a:hlinkClick r:id="rId3"/>
              </a:rPr>
              <a:t>keep pars brief</a:t>
            </a:r>
            <a:r>
              <a:rPr lang="en-US" sz="4000">
                <a:solidFill>
                  <a:srgbClr val="565656"/>
                </a:solidFill>
              </a:rPr>
              <a:t>, make it scannable and interactive</a:t>
            </a:r>
            <a:endParaRPr i="0" sz="4000" u="none" cap="none" strike="noStrike">
              <a:solidFill>
                <a:srgbClr val="565656"/>
              </a:solidFill>
              <a:latin typeface="Arial"/>
              <a:ea typeface="Arial"/>
              <a:cs typeface="Arial"/>
              <a:sym typeface="Arial"/>
            </a:endParaRPr>
          </a:p>
          <a:p>
            <a:pPr indent="-342900" lvl="0" marL="457200" marR="0" rtl="0" algn="l">
              <a:lnSpc>
                <a:spcPct val="95000"/>
              </a:lnSpc>
              <a:spcBef>
                <a:spcPts val="0"/>
              </a:spcBef>
              <a:spcAft>
                <a:spcPts val="0"/>
              </a:spcAft>
              <a:buClr>
                <a:srgbClr val="565656"/>
              </a:buClr>
              <a:buSzPts val="4000"/>
              <a:buFont typeface="Arial"/>
              <a:buChar char="•"/>
            </a:pPr>
            <a:r>
              <a:rPr b="1" lang="en-US" sz="4000">
                <a:solidFill>
                  <a:srgbClr val="565656"/>
                </a:solidFill>
              </a:rPr>
              <a:t>Think SEO</a:t>
            </a:r>
            <a:r>
              <a:rPr lang="en-US" sz="4000">
                <a:solidFill>
                  <a:srgbClr val="565656"/>
                </a:solidFill>
              </a:rPr>
              <a:t>: is your story easy to find?</a:t>
            </a:r>
            <a:endParaRPr sz="4000">
              <a:solidFill>
                <a:srgbClr val="565656"/>
              </a:solidFill>
            </a:endParaRPr>
          </a:p>
          <a:p>
            <a:pPr indent="-342900" lvl="0" marL="457200" marR="0" rtl="0" algn="l">
              <a:lnSpc>
                <a:spcPct val="95000"/>
              </a:lnSpc>
              <a:spcBef>
                <a:spcPts val="0"/>
              </a:spcBef>
              <a:spcAft>
                <a:spcPts val="0"/>
              </a:spcAft>
              <a:buClr>
                <a:srgbClr val="565656"/>
              </a:buClr>
              <a:buSzPts val="4000"/>
              <a:buFont typeface="Arial"/>
              <a:buChar char="•"/>
            </a:pPr>
            <a:r>
              <a:rPr b="1" lang="en-US" sz="4000">
                <a:solidFill>
                  <a:srgbClr val="565656"/>
                </a:solidFill>
              </a:rPr>
              <a:t>Use checklists</a:t>
            </a:r>
            <a:r>
              <a:rPr lang="en-US" sz="4000">
                <a:solidFill>
                  <a:srgbClr val="565656"/>
                </a:solidFill>
              </a:rPr>
              <a:t>: it’s much more efficient than trying to remember everything</a:t>
            </a:r>
            <a:endParaRPr sz="4000">
              <a:solidFill>
                <a:srgbClr val="565656"/>
              </a:solidFill>
            </a:endParaRPr>
          </a:p>
          <a:p>
            <a:pPr indent="0" lvl="0" marL="0" marR="0" rtl="0" algn="l">
              <a:lnSpc>
                <a:spcPct val="95000"/>
              </a:lnSpc>
              <a:spcBef>
                <a:spcPts val="0"/>
              </a:spcBef>
              <a:spcAft>
                <a:spcPts val="0"/>
              </a:spcAft>
              <a:buNone/>
            </a:pPr>
            <a:r>
              <a:t/>
            </a:r>
            <a:endParaRPr/>
          </a:p>
        </p:txBody>
      </p:sp>
      <p:sp>
        <p:nvSpPr>
          <p:cNvPr id="593" name="Google Shape;593;p110"/>
          <p:cNvSpPr/>
          <p:nvPr/>
        </p:nvSpPr>
        <p:spPr>
          <a:xfrm>
            <a:off x="247649" y="855662"/>
            <a:ext cx="9729900" cy="6909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rgbClr val="B51A00"/>
                </a:solidFill>
              </a:rPr>
              <a:t>Key points</a:t>
            </a:r>
            <a:r>
              <a:rPr b="1" i="0" lang="en-US" sz="4900" u="none" cap="none" strike="noStrike">
                <a:solidFill>
                  <a:srgbClr val="B51A00"/>
                </a:solidFill>
                <a:latin typeface="Arial"/>
                <a:ea typeface="Arial"/>
                <a:cs typeface="Arial"/>
                <a:sym typeface="Arial"/>
              </a:rPr>
              <a:t>:</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7" name="Shape 597"/>
        <p:cNvGrpSpPr/>
        <p:nvPr/>
      </p:nvGrpSpPr>
      <p:grpSpPr>
        <a:xfrm>
          <a:off x="0" y="0"/>
          <a:ext cx="0" cy="0"/>
          <a:chOff x="0" y="0"/>
          <a:chExt cx="0" cy="0"/>
        </a:xfrm>
      </p:grpSpPr>
      <p:sp>
        <p:nvSpPr>
          <p:cNvPr id="598" name="Google Shape;598;p111"/>
          <p:cNvSpPr txBox="1"/>
          <p:nvPr/>
        </p:nvSpPr>
        <p:spPr>
          <a:xfrm>
            <a:off x="0" y="7108325"/>
            <a:ext cx="9971100" cy="4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11"/>
          <p:cNvSpPr txBox="1"/>
          <p:nvPr/>
        </p:nvSpPr>
        <p:spPr>
          <a:xfrm>
            <a:off x="146100" y="153625"/>
            <a:ext cx="9678900" cy="1473900"/>
          </a:xfrm>
          <a:prstGeom prst="rect">
            <a:avLst/>
          </a:prstGeom>
          <a:noFill/>
          <a:ln>
            <a:noFill/>
          </a:ln>
        </p:spPr>
        <p:txBody>
          <a:bodyPr anchorCtr="0" anchor="t" bIns="38100" lIns="38100" spcFirstLastPara="1" rIns="38100" wrap="square" tIns="38100">
            <a:noAutofit/>
          </a:bodyPr>
          <a:lstStyle/>
          <a:p>
            <a:pPr indent="0" lvl="0" marL="0" marR="0" rtl="0" algn="l">
              <a:lnSpc>
                <a:spcPct val="114030"/>
              </a:lnSpc>
              <a:spcBef>
                <a:spcPts val="0"/>
              </a:spcBef>
              <a:spcAft>
                <a:spcPts val="0"/>
              </a:spcAft>
              <a:buNone/>
            </a:pPr>
            <a:r>
              <a:rPr b="1" lang="en-US" sz="4900">
                <a:solidFill>
                  <a:srgbClr val="A40800"/>
                </a:solidFill>
              </a:rPr>
              <a:t>Directed study</a:t>
            </a:r>
            <a:endParaRPr b="1" sz="4900">
              <a:solidFill>
                <a:srgbClr val="A40800"/>
              </a:solidFill>
              <a:latin typeface="Arial"/>
              <a:ea typeface="Arial"/>
              <a:cs typeface="Arial"/>
              <a:sym typeface="Arial"/>
            </a:endParaRPr>
          </a:p>
        </p:txBody>
      </p:sp>
      <p:sp>
        <p:nvSpPr>
          <p:cNvPr id="600" name="Google Shape;600;p111"/>
          <p:cNvSpPr/>
          <p:nvPr/>
        </p:nvSpPr>
        <p:spPr>
          <a:xfrm>
            <a:off x="180975" y="2004450"/>
            <a:ext cx="9613800" cy="5238900"/>
          </a:xfrm>
          <a:prstGeom prst="rect">
            <a:avLst/>
          </a:prstGeom>
          <a:noFill/>
          <a:ln>
            <a:noFill/>
          </a:ln>
        </p:spPr>
        <p:txBody>
          <a:bodyPr anchorCtr="0" anchor="t" bIns="0" lIns="0" spcFirstLastPara="1" rIns="0" wrap="square" tIns="0">
            <a:noAutofit/>
          </a:bodyPr>
          <a:lstStyle/>
          <a:p>
            <a:pPr indent="-495300" lvl="0" marL="457200" marR="0" rtl="0" algn="l">
              <a:lnSpc>
                <a:spcPct val="95000"/>
              </a:lnSpc>
              <a:spcBef>
                <a:spcPts val="0"/>
              </a:spcBef>
              <a:spcAft>
                <a:spcPts val="0"/>
              </a:spcAft>
              <a:buSzPts val="4200"/>
              <a:buChar char="●"/>
            </a:pPr>
            <a:r>
              <a:rPr b="1" lang="en-US" sz="4200"/>
              <a:t>Read: </a:t>
            </a:r>
            <a:r>
              <a:rPr lang="en-US" sz="4200"/>
              <a:t>ch4</a:t>
            </a:r>
            <a:r>
              <a:rPr b="1" lang="en-US" sz="4200"/>
              <a:t> </a:t>
            </a:r>
            <a:r>
              <a:rPr b="1" lang="en-US" sz="4200" u="sng">
                <a:solidFill>
                  <a:schemeClr val="hlink"/>
                </a:solidFill>
                <a:hlinkClick r:id="rId4"/>
              </a:rPr>
              <a:t>Writing for the Web</a:t>
            </a:r>
            <a:r>
              <a:rPr lang="en-US" sz="4200"/>
              <a:t>, from</a:t>
            </a:r>
            <a:r>
              <a:rPr b="1" lang="en-US" sz="4200"/>
              <a:t> </a:t>
            </a:r>
            <a:r>
              <a:rPr lang="en-US" sz="4200"/>
              <a:t>Bradshaw, Paul (2023) The Online Journalism Handbook</a:t>
            </a:r>
            <a:endParaRPr sz="4200"/>
          </a:p>
          <a:p>
            <a:pPr indent="-495300" lvl="0" marL="457200" marR="0" rtl="0" algn="l">
              <a:lnSpc>
                <a:spcPct val="95000"/>
              </a:lnSpc>
              <a:spcBef>
                <a:spcPts val="0"/>
              </a:spcBef>
              <a:spcAft>
                <a:spcPts val="0"/>
              </a:spcAft>
              <a:buSzPts val="4200"/>
              <a:buChar char="●"/>
            </a:pPr>
            <a:r>
              <a:rPr b="1" lang="en-US" sz="4200"/>
              <a:t>Put the techniques into practice</a:t>
            </a:r>
            <a:r>
              <a:rPr lang="en-US" sz="4200"/>
              <a:t> in your project (including for video/audio: titles, description, show notes, blog and/or transcript)</a:t>
            </a:r>
            <a:endParaRPr sz="42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112"/>
          <p:cNvSpPr txBox="1"/>
          <p:nvPr>
            <p:ph idx="4294967295" type="title"/>
          </p:nvPr>
        </p:nvSpPr>
        <p:spPr>
          <a:xfrm>
            <a:off x="346325" y="0"/>
            <a:ext cx="8622000" cy="2820300"/>
          </a:xfrm>
          <a:prstGeom prst="rect">
            <a:avLst/>
          </a:prstGeom>
        </p:spPr>
        <p:txBody>
          <a:bodyPr anchorCtr="0" anchor="b" bIns="112875" lIns="112875" spcFirstLastPara="1" rIns="112875" wrap="square" tIns="112875">
            <a:noAutofit/>
          </a:bodyPr>
          <a:lstStyle/>
          <a:p>
            <a:pPr indent="0" lvl="0" marL="0" rtl="0" algn="l">
              <a:spcBef>
                <a:spcPts val="0"/>
              </a:spcBef>
              <a:spcAft>
                <a:spcPts val="0"/>
              </a:spcAft>
              <a:buNone/>
            </a:pPr>
            <a:r>
              <a:rPr lang="en-US" sz="5900"/>
              <a:t>Classes will be 10-1 from next week</a:t>
            </a:r>
            <a:endParaRPr sz="59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9" name="Shape 609"/>
        <p:cNvGrpSpPr/>
        <p:nvPr/>
      </p:nvGrpSpPr>
      <p:grpSpPr>
        <a:xfrm>
          <a:off x="0" y="0"/>
          <a:ext cx="0" cy="0"/>
          <a:chOff x="0" y="0"/>
          <a:chExt cx="0" cy="0"/>
        </a:xfrm>
      </p:grpSpPr>
      <p:sp>
        <p:nvSpPr>
          <p:cNvPr id="610" name="Google Shape;610;p113"/>
          <p:cNvSpPr txBox="1"/>
          <p:nvPr/>
        </p:nvSpPr>
        <p:spPr>
          <a:xfrm>
            <a:off x="0" y="7108325"/>
            <a:ext cx="9971100" cy="4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13"/>
          <p:cNvSpPr txBox="1"/>
          <p:nvPr/>
        </p:nvSpPr>
        <p:spPr>
          <a:xfrm>
            <a:off x="146100" y="153625"/>
            <a:ext cx="9678900" cy="1473900"/>
          </a:xfrm>
          <a:prstGeom prst="rect">
            <a:avLst/>
          </a:prstGeom>
          <a:noFill/>
          <a:ln>
            <a:noFill/>
          </a:ln>
        </p:spPr>
        <p:txBody>
          <a:bodyPr anchorCtr="0" anchor="t" bIns="38100" lIns="38100" spcFirstLastPara="1" rIns="38100" wrap="square" tIns="38100">
            <a:noAutofit/>
          </a:bodyPr>
          <a:lstStyle/>
          <a:p>
            <a:pPr indent="0" lvl="0" marL="0" marR="0" rtl="0" algn="l">
              <a:lnSpc>
                <a:spcPct val="114030"/>
              </a:lnSpc>
              <a:spcBef>
                <a:spcPts val="0"/>
              </a:spcBef>
              <a:spcAft>
                <a:spcPts val="0"/>
              </a:spcAft>
              <a:buNone/>
            </a:pPr>
            <a:r>
              <a:rPr b="1" lang="en-US" sz="4900">
                <a:solidFill>
                  <a:srgbClr val="A40800"/>
                </a:solidFill>
                <a:latin typeface="Arial"/>
                <a:ea typeface="Arial"/>
                <a:cs typeface="Arial"/>
                <a:sym typeface="Arial"/>
              </a:rPr>
              <a:t>Further reading.</a:t>
            </a:r>
            <a:endParaRPr b="1" sz="4900">
              <a:solidFill>
                <a:srgbClr val="A40800"/>
              </a:solidFill>
              <a:latin typeface="Arial"/>
              <a:ea typeface="Arial"/>
              <a:cs typeface="Arial"/>
              <a:sym typeface="Arial"/>
            </a:endParaRPr>
          </a:p>
        </p:txBody>
      </p:sp>
      <p:sp>
        <p:nvSpPr>
          <p:cNvPr id="612" name="Google Shape;612;p113"/>
          <p:cNvSpPr/>
          <p:nvPr/>
        </p:nvSpPr>
        <p:spPr>
          <a:xfrm>
            <a:off x="180975" y="2004450"/>
            <a:ext cx="9613800" cy="5238900"/>
          </a:xfrm>
          <a:prstGeom prst="rect">
            <a:avLst/>
          </a:prstGeom>
          <a:noFill/>
          <a:ln>
            <a:noFill/>
          </a:ln>
        </p:spPr>
        <p:txBody>
          <a:bodyPr anchorCtr="0" anchor="t" bIns="0" lIns="0" spcFirstLastPara="1" rIns="0" wrap="square" tIns="0">
            <a:noAutofit/>
          </a:bodyPr>
          <a:lstStyle/>
          <a:p>
            <a:pPr indent="-495300" lvl="0" marL="457200" marR="0" rtl="0" algn="l">
              <a:lnSpc>
                <a:spcPct val="95000"/>
              </a:lnSpc>
              <a:spcBef>
                <a:spcPts val="0"/>
              </a:spcBef>
              <a:spcAft>
                <a:spcPts val="0"/>
              </a:spcAft>
              <a:buSzPts val="4200"/>
              <a:buChar char="●"/>
            </a:pPr>
            <a:r>
              <a:rPr b="1" lang="en-US" sz="4200" u="sng">
                <a:solidFill>
                  <a:schemeClr val="hlink"/>
                </a:solidFill>
                <a:hlinkClick r:id="rId4"/>
              </a:rPr>
              <a:t>8 common mistakes when writing for the web — and what to do about them</a:t>
            </a:r>
            <a:endParaRPr b="1" sz="4200"/>
          </a:p>
          <a:p>
            <a:pPr indent="-495300" lvl="0" marL="457200" marR="0" rtl="0" algn="l">
              <a:lnSpc>
                <a:spcPct val="95000"/>
              </a:lnSpc>
              <a:spcBef>
                <a:spcPts val="0"/>
              </a:spcBef>
              <a:spcAft>
                <a:spcPts val="0"/>
              </a:spcAft>
              <a:buSzPts val="4200"/>
              <a:buChar char="●"/>
            </a:pPr>
            <a:r>
              <a:rPr b="1" lang="en-US" sz="4200" u="sng">
                <a:solidFill>
                  <a:schemeClr val="hlink"/>
                </a:solidFill>
                <a:hlinkClick r:id="rId5"/>
              </a:rPr>
              <a:t>7 buttons you should be using in the WordPress edit view</a:t>
            </a:r>
            <a:r>
              <a:rPr lang="en-US" sz="4200"/>
              <a:t>  </a:t>
            </a:r>
            <a:endParaRPr sz="42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6" name="Shape 616"/>
        <p:cNvGrpSpPr/>
        <p:nvPr/>
      </p:nvGrpSpPr>
      <p:grpSpPr>
        <a:xfrm>
          <a:off x="0" y="0"/>
          <a:ext cx="0" cy="0"/>
          <a:chOff x="0" y="0"/>
          <a:chExt cx="0" cy="0"/>
        </a:xfrm>
      </p:grpSpPr>
      <p:sp>
        <p:nvSpPr>
          <p:cNvPr id="617" name="Google Shape;617;p114"/>
          <p:cNvSpPr txBox="1"/>
          <p:nvPr/>
        </p:nvSpPr>
        <p:spPr>
          <a:xfrm>
            <a:off x="411150" y="3251200"/>
            <a:ext cx="9194700" cy="3944700"/>
          </a:xfrm>
          <a:prstGeom prst="rect">
            <a:avLst/>
          </a:prstGeom>
          <a:noFill/>
          <a:ln>
            <a:noFill/>
          </a:ln>
        </p:spPr>
        <p:txBody>
          <a:bodyPr anchorCtr="0" anchor="t" bIns="38100" lIns="38100" spcFirstLastPara="1" rIns="38100" wrap="square" tIns="38100">
            <a:noAutofit/>
          </a:bodyPr>
          <a:lstStyle/>
          <a:p>
            <a:pPr indent="-482600" lvl="0" marL="457200" rtl="0" algn="l">
              <a:lnSpc>
                <a:spcPct val="114062"/>
              </a:lnSpc>
              <a:spcBef>
                <a:spcPts val="0"/>
              </a:spcBef>
              <a:spcAft>
                <a:spcPts val="0"/>
              </a:spcAft>
              <a:buClr>
                <a:srgbClr val="444444"/>
              </a:buClr>
              <a:buSzPts val="4000"/>
              <a:buChar char="●"/>
            </a:pPr>
            <a:r>
              <a:rPr b="1" lang="en-US" sz="4000">
                <a:solidFill>
                  <a:srgbClr val="444444"/>
                </a:solidFill>
              </a:rPr>
              <a:t>Edit</a:t>
            </a:r>
            <a:r>
              <a:rPr lang="en-US" sz="4000">
                <a:solidFill>
                  <a:srgbClr val="444444"/>
                </a:solidFill>
              </a:rPr>
              <a:t> the interview on Moodle (or a </a:t>
            </a:r>
            <a:r>
              <a:rPr lang="en-US" sz="4000" u="sng">
                <a:solidFill>
                  <a:schemeClr val="hlink"/>
                </a:solidFill>
                <a:hlinkClick r:id="rId4"/>
              </a:rPr>
              <a:t>documentary transcript</a:t>
            </a:r>
            <a:r>
              <a:rPr lang="en-US" sz="4000">
                <a:solidFill>
                  <a:srgbClr val="444444"/>
                </a:solidFill>
              </a:rPr>
              <a:t>) for BASIC</a:t>
            </a:r>
            <a:endParaRPr sz="4000">
              <a:solidFill>
                <a:srgbClr val="444444"/>
              </a:solidFill>
            </a:endParaRPr>
          </a:p>
          <a:p>
            <a:pPr indent="-482600" lvl="0" marL="457200" rtl="0" algn="l">
              <a:lnSpc>
                <a:spcPct val="114062"/>
              </a:lnSpc>
              <a:spcBef>
                <a:spcPts val="0"/>
              </a:spcBef>
              <a:spcAft>
                <a:spcPts val="0"/>
              </a:spcAft>
              <a:buClr>
                <a:srgbClr val="444444"/>
              </a:buClr>
              <a:buSzPts val="4000"/>
              <a:buChar char="●"/>
            </a:pPr>
            <a:r>
              <a:rPr b="1" lang="en-US" sz="4000">
                <a:solidFill>
                  <a:srgbClr val="444444"/>
                </a:solidFill>
              </a:rPr>
              <a:t>Check</a:t>
            </a:r>
            <a:r>
              <a:rPr lang="en-US" sz="4000">
                <a:solidFill>
                  <a:srgbClr val="444444"/>
                </a:solidFill>
              </a:rPr>
              <a:t> it against the checklists in the readings</a:t>
            </a:r>
            <a:endParaRPr sz="4000">
              <a:solidFill>
                <a:srgbClr val="444444"/>
              </a:solidFill>
            </a:endParaRPr>
          </a:p>
        </p:txBody>
      </p:sp>
      <p:sp>
        <p:nvSpPr>
          <p:cNvPr id="618" name="Google Shape;618;p114"/>
          <p:cNvSpPr txBox="1"/>
          <p:nvPr/>
        </p:nvSpPr>
        <p:spPr>
          <a:xfrm>
            <a:off x="355600" y="1693850"/>
            <a:ext cx="9678900" cy="1473900"/>
          </a:xfrm>
          <a:prstGeom prst="rect">
            <a:avLst/>
          </a:prstGeom>
          <a:noFill/>
          <a:ln>
            <a:noFill/>
          </a:ln>
        </p:spPr>
        <p:txBody>
          <a:bodyPr anchorCtr="0" anchor="t" bIns="38100" lIns="38100" spcFirstLastPara="1" rIns="38100" wrap="square" tIns="38100">
            <a:noAutofit/>
          </a:bodyPr>
          <a:lstStyle/>
          <a:p>
            <a:pPr indent="0" lvl="0" marL="0" marR="0" rtl="0" algn="l">
              <a:lnSpc>
                <a:spcPct val="114030"/>
              </a:lnSpc>
              <a:spcBef>
                <a:spcPts val="0"/>
              </a:spcBef>
              <a:spcAft>
                <a:spcPts val="0"/>
              </a:spcAft>
              <a:buNone/>
            </a:pPr>
            <a:r>
              <a:rPr b="1" lang="en-US" sz="4900">
                <a:solidFill>
                  <a:srgbClr val="A40800"/>
                </a:solidFill>
              </a:rPr>
              <a:t>Task</a:t>
            </a:r>
            <a:endParaRPr b="1" sz="4900">
              <a:solidFill>
                <a:srgbClr val="A408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52"/>
          <p:cNvSpPr/>
          <p:nvPr/>
        </p:nvSpPr>
        <p:spPr>
          <a:xfrm>
            <a:off x="215049" y="626187"/>
            <a:ext cx="9729900" cy="690900"/>
          </a:xfrm>
          <a:prstGeom prst="rect">
            <a:avLst/>
          </a:prstGeom>
          <a:noFill/>
          <a:ln>
            <a:noFill/>
          </a:ln>
        </p:spPr>
        <p:txBody>
          <a:bodyPr anchorCtr="0" anchor="t" bIns="0" lIns="0" spcFirstLastPara="1" rIns="0" wrap="square" tIns="0">
            <a:noAutofit/>
          </a:bodyPr>
          <a:lstStyle/>
          <a:p>
            <a:pPr indent="0" lvl="0" marL="0" marR="0" rtl="0" algn="ctr">
              <a:lnSpc>
                <a:spcPct val="95000"/>
              </a:lnSpc>
              <a:spcBef>
                <a:spcPts val="0"/>
              </a:spcBef>
              <a:spcAft>
                <a:spcPts val="0"/>
              </a:spcAft>
              <a:buNone/>
            </a:pPr>
            <a:r>
              <a:rPr b="1" lang="en-US" sz="8400">
                <a:solidFill>
                  <a:srgbClr val="B51A00"/>
                </a:solidFill>
              </a:rPr>
              <a:t>BASIC</a:t>
            </a:r>
            <a:endParaRPr b="1" sz="8400">
              <a:solidFill>
                <a:srgbClr val="B51A00"/>
              </a:solidFill>
            </a:endParaRPr>
          </a:p>
          <a:p>
            <a:pPr indent="0" lvl="0" marL="0" marR="0" rtl="0" algn="ctr">
              <a:lnSpc>
                <a:spcPct val="95000"/>
              </a:lnSpc>
              <a:spcBef>
                <a:spcPts val="0"/>
              </a:spcBef>
              <a:spcAft>
                <a:spcPts val="0"/>
              </a:spcAft>
              <a:buNone/>
            </a:pPr>
            <a:r>
              <a:rPr lang="en-US" sz="5000">
                <a:solidFill>
                  <a:srgbClr val="B51A00"/>
                </a:solidFill>
              </a:rPr>
              <a:t>principles</a:t>
            </a:r>
            <a:endParaRPr sz="5000">
              <a:solidFill>
                <a:srgbClr val="B51A00"/>
              </a:solidFill>
            </a:endParaRPr>
          </a:p>
        </p:txBody>
      </p:sp>
      <p:sp>
        <p:nvSpPr>
          <p:cNvPr id="203" name="Google Shape;203;p52"/>
          <p:cNvSpPr/>
          <p:nvPr/>
        </p:nvSpPr>
        <p:spPr>
          <a:xfrm>
            <a:off x="180975" y="3860800"/>
            <a:ext cx="9613800" cy="2743200"/>
          </a:xfrm>
          <a:prstGeom prst="rect">
            <a:avLst/>
          </a:prstGeom>
          <a:noFill/>
          <a:ln>
            <a:noFill/>
          </a:ln>
        </p:spPr>
        <p:txBody>
          <a:bodyPr anchorCtr="0" anchor="t" bIns="0" lIns="0" spcFirstLastPara="1" rIns="0" wrap="square" tIns="0">
            <a:noAutofit/>
          </a:bodyPr>
          <a:lstStyle/>
          <a:p>
            <a:pPr indent="-342900" lvl="0" marL="457200" marR="0" rtl="0" algn="l">
              <a:lnSpc>
                <a:spcPct val="95000"/>
              </a:lnSpc>
              <a:spcBef>
                <a:spcPts val="0"/>
              </a:spcBef>
              <a:spcAft>
                <a:spcPts val="0"/>
              </a:spcAft>
              <a:buClr>
                <a:srgbClr val="565656"/>
              </a:buClr>
              <a:buSzPts val="4000"/>
              <a:buFont typeface="Arial"/>
              <a:buChar char="•"/>
            </a:pPr>
            <a:r>
              <a:rPr b="1" lang="en-US" sz="4000">
                <a:solidFill>
                  <a:srgbClr val="565656"/>
                </a:solidFill>
              </a:rPr>
              <a:t>Brevity</a:t>
            </a:r>
            <a:r>
              <a:rPr lang="en-US" sz="4000">
                <a:solidFill>
                  <a:srgbClr val="565656"/>
                </a:solidFill>
              </a:rPr>
              <a:t>: keep pars short</a:t>
            </a:r>
            <a:endParaRPr i="0" sz="4000" u="none" cap="none" strike="noStrike">
              <a:solidFill>
                <a:srgbClr val="565656"/>
              </a:solidFill>
              <a:latin typeface="Arial"/>
              <a:ea typeface="Arial"/>
              <a:cs typeface="Arial"/>
              <a:sym typeface="Arial"/>
            </a:endParaRPr>
          </a:p>
          <a:p>
            <a:pPr indent="-342900" lvl="0" marL="457200" marR="0" rtl="0" algn="l">
              <a:lnSpc>
                <a:spcPct val="95000"/>
              </a:lnSpc>
              <a:spcBef>
                <a:spcPts val="0"/>
              </a:spcBef>
              <a:spcAft>
                <a:spcPts val="0"/>
              </a:spcAft>
              <a:buClr>
                <a:srgbClr val="565656"/>
              </a:buClr>
              <a:buSzPts val="4000"/>
              <a:buFont typeface="Arial"/>
              <a:buChar char="•"/>
            </a:pPr>
            <a:r>
              <a:rPr b="1" lang="en-US" sz="4000">
                <a:solidFill>
                  <a:srgbClr val="565656"/>
                </a:solidFill>
              </a:rPr>
              <a:t>Adaptability</a:t>
            </a:r>
            <a:r>
              <a:rPr lang="en-US" sz="4000">
                <a:solidFill>
                  <a:srgbClr val="565656"/>
                </a:solidFill>
              </a:rPr>
              <a:t> of medium &amp; content</a:t>
            </a:r>
            <a:endParaRPr i="0" sz="4000" u="none" cap="none" strike="noStrike">
              <a:solidFill>
                <a:srgbClr val="565656"/>
              </a:solidFill>
              <a:latin typeface="Arial"/>
              <a:ea typeface="Arial"/>
              <a:cs typeface="Arial"/>
              <a:sym typeface="Arial"/>
            </a:endParaRPr>
          </a:p>
          <a:p>
            <a:pPr indent="-342900" lvl="0" marL="457200" marR="0" rtl="0" algn="l">
              <a:lnSpc>
                <a:spcPct val="95000"/>
              </a:lnSpc>
              <a:spcBef>
                <a:spcPts val="0"/>
              </a:spcBef>
              <a:spcAft>
                <a:spcPts val="0"/>
              </a:spcAft>
              <a:buClr>
                <a:srgbClr val="565656"/>
              </a:buClr>
              <a:buSzPts val="4000"/>
              <a:buFont typeface="Arial"/>
              <a:buChar char="•"/>
            </a:pPr>
            <a:r>
              <a:rPr b="1" lang="en-US" sz="4000">
                <a:solidFill>
                  <a:srgbClr val="565656"/>
                </a:solidFill>
              </a:rPr>
              <a:t>Scannability</a:t>
            </a:r>
            <a:r>
              <a:rPr lang="en-US" sz="4000">
                <a:solidFill>
                  <a:srgbClr val="565656"/>
                </a:solidFill>
              </a:rPr>
              <a:t>: subheads, timestamps</a:t>
            </a:r>
            <a:endParaRPr sz="4000">
              <a:solidFill>
                <a:srgbClr val="565656"/>
              </a:solidFill>
            </a:endParaRPr>
          </a:p>
          <a:p>
            <a:pPr indent="-342900" lvl="0" marL="457200" marR="0" rtl="0" algn="l">
              <a:lnSpc>
                <a:spcPct val="95000"/>
              </a:lnSpc>
              <a:spcBef>
                <a:spcPts val="0"/>
              </a:spcBef>
              <a:spcAft>
                <a:spcPts val="0"/>
              </a:spcAft>
              <a:buClr>
                <a:srgbClr val="565656"/>
              </a:buClr>
              <a:buSzPts val="4000"/>
              <a:buFont typeface="Arial"/>
              <a:buChar char="•"/>
            </a:pPr>
            <a:r>
              <a:rPr b="1" lang="en-US" sz="4000">
                <a:solidFill>
                  <a:srgbClr val="565656"/>
                </a:solidFill>
              </a:rPr>
              <a:t>Interactivity</a:t>
            </a:r>
            <a:r>
              <a:rPr lang="en-US" sz="4000">
                <a:solidFill>
                  <a:srgbClr val="565656"/>
                </a:solidFill>
              </a:rPr>
              <a:t>: link, utility</a:t>
            </a:r>
            <a:endParaRPr sz="4000">
              <a:solidFill>
                <a:srgbClr val="565656"/>
              </a:solidFill>
            </a:endParaRPr>
          </a:p>
          <a:p>
            <a:pPr indent="-342900" lvl="0" marL="457200" marR="0" rtl="0" algn="l">
              <a:lnSpc>
                <a:spcPct val="95000"/>
              </a:lnSpc>
              <a:spcBef>
                <a:spcPts val="0"/>
              </a:spcBef>
              <a:spcAft>
                <a:spcPts val="0"/>
              </a:spcAft>
              <a:buClr>
                <a:srgbClr val="565656"/>
              </a:buClr>
              <a:buSzPts val="4000"/>
              <a:buFont typeface="Arial"/>
              <a:buChar char="•"/>
            </a:pPr>
            <a:r>
              <a:rPr b="1" lang="en-US" sz="4000">
                <a:solidFill>
                  <a:srgbClr val="565656"/>
                </a:solidFill>
              </a:rPr>
              <a:t>Community/conversation</a:t>
            </a:r>
            <a:r>
              <a:rPr lang="en-US" sz="4000">
                <a:solidFill>
                  <a:srgbClr val="565656"/>
                </a:solidFill>
              </a:rPr>
              <a:t>: engage</a:t>
            </a:r>
            <a:endParaRPr sz="4000">
              <a:solidFill>
                <a:srgbClr val="565656"/>
              </a:solidFill>
            </a:endParaRPr>
          </a:p>
          <a:p>
            <a:pPr indent="0" lvl="0" marL="0" marR="0" rtl="0" algn="l">
              <a:lnSpc>
                <a:spcPct val="95000"/>
              </a:lnSpc>
              <a:spcBef>
                <a:spcPts val="0"/>
              </a:spcBef>
              <a:spcAft>
                <a:spcPts val="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622" name="Shape 622"/>
        <p:cNvGrpSpPr/>
        <p:nvPr/>
      </p:nvGrpSpPr>
      <p:grpSpPr>
        <a:xfrm>
          <a:off x="0" y="0"/>
          <a:ext cx="0" cy="0"/>
          <a:chOff x="0" y="0"/>
          <a:chExt cx="0" cy="0"/>
        </a:xfrm>
      </p:grpSpPr>
      <p:sp>
        <p:nvSpPr>
          <p:cNvPr id="623" name="Google Shape;623;p115"/>
          <p:cNvSpPr/>
          <p:nvPr/>
        </p:nvSpPr>
        <p:spPr>
          <a:xfrm>
            <a:off x="-53975" y="2849562"/>
            <a:ext cx="9880500" cy="1016100"/>
          </a:xfrm>
          <a:prstGeom prst="rect">
            <a:avLst/>
          </a:prstGeom>
          <a:noFill/>
          <a:ln>
            <a:noFill/>
          </a:ln>
        </p:spPr>
        <p:txBody>
          <a:bodyPr anchorCtr="0" anchor="t" bIns="0" lIns="0" spcFirstLastPara="1" rIns="0" wrap="square" tIns="0">
            <a:noAutofit/>
          </a:bodyPr>
          <a:lstStyle/>
          <a:p>
            <a:pPr indent="0" lvl="0" marL="0" marR="0" rtl="0" algn="r">
              <a:lnSpc>
                <a:spcPct val="95000"/>
              </a:lnSpc>
              <a:spcBef>
                <a:spcPts val="0"/>
              </a:spcBef>
              <a:spcAft>
                <a:spcPts val="0"/>
              </a:spcAft>
              <a:buNone/>
            </a:pPr>
            <a:r>
              <a:rPr b="1" lang="en-US" sz="7200">
                <a:solidFill>
                  <a:srgbClr val="FFFFFF"/>
                </a:solidFill>
              </a:rPr>
              <a:t>Bonus material</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627" name="Shape 627"/>
        <p:cNvGrpSpPr/>
        <p:nvPr/>
      </p:nvGrpSpPr>
      <p:grpSpPr>
        <a:xfrm>
          <a:off x="0" y="0"/>
          <a:ext cx="0" cy="0"/>
          <a:chOff x="0" y="0"/>
          <a:chExt cx="0" cy="0"/>
        </a:xfrm>
      </p:grpSpPr>
      <p:sp>
        <p:nvSpPr>
          <p:cNvPr id="628" name="Google Shape;628;p116"/>
          <p:cNvSpPr/>
          <p:nvPr/>
        </p:nvSpPr>
        <p:spPr>
          <a:xfrm>
            <a:off x="-53975" y="2849562"/>
            <a:ext cx="9880500" cy="1016100"/>
          </a:xfrm>
          <a:prstGeom prst="rect">
            <a:avLst/>
          </a:prstGeom>
          <a:noFill/>
          <a:ln>
            <a:noFill/>
          </a:ln>
        </p:spPr>
        <p:txBody>
          <a:bodyPr anchorCtr="0" anchor="t" bIns="0" lIns="0" spcFirstLastPara="1" rIns="0" wrap="square" tIns="0">
            <a:noAutofit/>
          </a:bodyPr>
          <a:lstStyle/>
          <a:p>
            <a:pPr indent="0" lvl="0" marL="0" marR="0" rtl="0" algn="r">
              <a:lnSpc>
                <a:spcPct val="95000"/>
              </a:lnSpc>
              <a:spcBef>
                <a:spcPts val="0"/>
              </a:spcBef>
              <a:spcAft>
                <a:spcPts val="0"/>
              </a:spcAft>
              <a:buNone/>
            </a:pPr>
            <a:r>
              <a:rPr b="1" lang="en-US" sz="7200">
                <a:solidFill>
                  <a:srgbClr val="FFFFFF"/>
                </a:solidFill>
              </a:rPr>
              <a:t>Editing… for SEO</a:t>
            </a:r>
            <a:endParaRPr/>
          </a:p>
        </p:txBody>
      </p:sp>
      <p:sp>
        <p:nvSpPr>
          <p:cNvPr id="629" name="Google Shape;629;p116"/>
          <p:cNvSpPr/>
          <p:nvPr/>
        </p:nvSpPr>
        <p:spPr>
          <a:xfrm>
            <a:off x="1422400" y="6680200"/>
            <a:ext cx="8407500" cy="345600"/>
          </a:xfrm>
          <a:prstGeom prst="rect">
            <a:avLst/>
          </a:prstGeom>
          <a:noFill/>
          <a:ln>
            <a:noFill/>
          </a:ln>
        </p:spPr>
        <p:txBody>
          <a:bodyPr anchorCtr="0" anchor="t" bIns="0" lIns="0" spcFirstLastPara="1" rIns="0" wrap="square" tIns="0">
            <a:noAutofit/>
          </a:bodyPr>
          <a:lstStyle/>
          <a:p>
            <a:pPr indent="0" lvl="0" marL="0" marR="0" rtl="0" algn="r">
              <a:lnSpc>
                <a:spcPct val="95000"/>
              </a:lnSpc>
              <a:spcBef>
                <a:spcPts val="0"/>
              </a:spcBef>
              <a:spcAft>
                <a:spcPts val="0"/>
              </a:spcAft>
              <a:buNone/>
            </a:pPr>
            <a:r>
              <a:rPr lang="en-US" sz="2400">
                <a:solidFill>
                  <a:srgbClr val="FFFFFF"/>
                </a:solidFill>
              </a:rPr>
              <a:t>Search Engine Optimisation</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117"/>
          <p:cNvSpPr/>
          <p:nvPr/>
        </p:nvSpPr>
        <p:spPr>
          <a:xfrm>
            <a:off x="479600" y="2710200"/>
            <a:ext cx="9037500" cy="44580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3600">
                <a:solidFill>
                  <a:srgbClr val="565656"/>
                </a:solidFill>
              </a:rPr>
              <a:t>Keywords</a:t>
            </a:r>
            <a:r>
              <a:rPr lang="en-US" sz="3600">
                <a:solidFill>
                  <a:srgbClr val="565656"/>
                </a:solidFill>
              </a:rPr>
              <a:t> are the words/phrases people are </a:t>
            </a:r>
            <a:r>
              <a:rPr b="1" lang="en-US" sz="3600">
                <a:solidFill>
                  <a:srgbClr val="565656"/>
                </a:solidFill>
              </a:rPr>
              <a:t>likely to use</a:t>
            </a:r>
            <a:r>
              <a:rPr lang="en-US" sz="3600">
                <a:solidFill>
                  <a:srgbClr val="565656"/>
                </a:solidFill>
              </a:rPr>
              <a:t> when searching for your sort of story</a:t>
            </a:r>
            <a:endParaRPr sz="3600">
              <a:solidFill>
                <a:srgbClr val="565656"/>
              </a:solidFill>
            </a:endParaRPr>
          </a:p>
          <a:p>
            <a:pPr indent="0" lvl="0" marL="0" marR="0" rtl="0" algn="l">
              <a:lnSpc>
                <a:spcPct val="95000"/>
              </a:lnSpc>
              <a:spcBef>
                <a:spcPts val="0"/>
              </a:spcBef>
              <a:spcAft>
                <a:spcPts val="0"/>
              </a:spcAft>
              <a:buNone/>
            </a:pPr>
            <a:r>
              <a:t/>
            </a:r>
            <a:endParaRPr sz="3600">
              <a:solidFill>
                <a:srgbClr val="565656"/>
              </a:solidFill>
            </a:endParaRPr>
          </a:p>
          <a:p>
            <a:pPr indent="0" lvl="0" marL="0" marR="0" rtl="0" algn="l">
              <a:lnSpc>
                <a:spcPct val="95000"/>
              </a:lnSpc>
              <a:spcBef>
                <a:spcPts val="0"/>
              </a:spcBef>
              <a:spcAft>
                <a:spcPts val="0"/>
              </a:spcAft>
              <a:buNone/>
            </a:pPr>
            <a:r>
              <a:rPr lang="en-US" sz="3600">
                <a:solidFill>
                  <a:srgbClr val="565656"/>
                </a:solidFill>
              </a:rPr>
              <a:t>E.g. In an interview with a band, the band’s name is going to be a keyword. </a:t>
            </a:r>
            <a:endParaRPr sz="3600">
              <a:solidFill>
                <a:srgbClr val="565656"/>
              </a:solidFill>
            </a:endParaRPr>
          </a:p>
          <a:p>
            <a:pPr indent="0" lvl="0" marL="0" marR="0" rtl="0" algn="l">
              <a:lnSpc>
                <a:spcPct val="95000"/>
              </a:lnSpc>
              <a:spcBef>
                <a:spcPts val="0"/>
              </a:spcBef>
              <a:spcAft>
                <a:spcPts val="0"/>
              </a:spcAft>
              <a:buNone/>
            </a:pPr>
            <a:r>
              <a:rPr lang="en-US" sz="3600">
                <a:solidFill>
                  <a:srgbClr val="565656"/>
                </a:solidFill>
              </a:rPr>
              <a:t>“True crime” or the case title might be a keyword for a podcast or documentary </a:t>
            </a:r>
            <a:endParaRPr sz="3600">
              <a:solidFill>
                <a:srgbClr val="565656"/>
              </a:solidFill>
            </a:endParaRPr>
          </a:p>
        </p:txBody>
      </p:sp>
      <p:sp>
        <p:nvSpPr>
          <p:cNvPr id="635" name="Google Shape;635;p117"/>
          <p:cNvSpPr/>
          <p:nvPr/>
        </p:nvSpPr>
        <p:spPr>
          <a:xfrm>
            <a:off x="0" y="543225"/>
            <a:ext cx="9944100" cy="1697100"/>
          </a:xfrm>
          <a:prstGeom prst="rect">
            <a:avLst/>
          </a:prstGeom>
          <a:solidFill>
            <a:schemeClr val="accent4"/>
          </a:solidFill>
          <a:ln>
            <a:noFill/>
          </a:ln>
        </p:spPr>
        <p:txBody>
          <a:bodyPr anchorCtr="0" anchor="ctr" bIns="0" lIns="0" spcFirstLastPara="1" rIns="0" wrap="square" tIns="0">
            <a:noAutofit/>
          </a:bodyPr>
          <a:lstStyle/>
          <a:p>
            <a:pPr indent="0" lvl="0" marL="0" marR="0" rtl="0" algn="l">
              <a:lnSpc>
                <a:spcPct val="95000"/>
              </a:lnSpc>
              <a:spcBef>
                <a:spcPts val="0"/>
              </a:spcBef>
              <a:spcAft>
                <a:spcPts val="0"/>
              </a:spcAft>
              <a:buNone/>
            </a:pPr>
            <a:r>
              <a:rPr b="1" lang="en-US" sz="4900">
                <a:solidFill>
                  <a:schemeClr val="lt1"/>
                </a:solidFill>
              </a:rPr>
              <a:t>  Identify what your story’s </a:t>
            </a:r>
            <a:br>
              <a:rPr b="1" lang="en-US" sz="4900">
                <a:solidFill>
                  <a:schemeClr val="lt1"/>
                </a:solidFill>
              </a:rPr>
            </a:br>
            <a:r>
              <a:rPr b="1" lang="en-US" sz="4900">
                <a:solidFill>
                  <a:schemeClr val="lt1"/>
                </a:solidFill>
              </a:rPr>
              <a:t>  keywords are</a:t>
            </a:r>
            <a:endParaRPr>
              <a:solidFill>
                <a:schemeClr val="lt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18"/>
          <p:cNvSpPr/>
          <p:nvPr/>
        </p:nvSpPr>
        <p:spPr>
          <a:xfrm>
            <a:off x="271500" y="2710200"/>
            <a:ext cx="9245700" cy="45882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000">
                <a:solidFill>
                  <a:srgbClr val="565656"/>
                </a:solidFill>
              </a:rPr>
              <a:t>Titles</a:t>
            </a:r>
            <a:r>
              <a:rPr lang="en-US" sz="4000">
                <a:solidFill>
                  <a:srgbClr val="565656"/>
                </a:solidFill>
              </a:rPr>
              <a:t> should contain the keyword(s) — puns aren’t great for SEO</a:t>
            </a:r>
            <a:endParaRPr sz="4000">
              <a:solidFill>
                <a:srgbClr val="565656"/>
              </a:solidFill>
            </a:endParaRPr>
          </a:p>
          <a:p>
            <a:pPr indent="0" lvl="0" marL="0" marR="0" rtl="0" algn="l">
              <a:lnSpc>
                <a:spcPct val="95000"/>
              </a:lnSpc>
              <a:spcBef>
                <a:spcPts val="0"/>
              </a:spcBef>
              <a:spcAft>
                <a:spcPts val="0"/>
              </a:spcAft>
              <a:buNone/>
            </a:pPr>
            <a:r>
              <a:t/>
            </a:r>
            <a:endParaRPr sz="4000">
              <a:solidFill>
                <a:srgbClr val="565656"/>
              </a:solidFill>
            </a:endParaRPr>
          </a:p>
          <a:p>
            <a:pPr indent="0" lvl="0" marL="0" marR="0" rtl="0" algn="l">
              <a:lnSpc>
                <a:spcPct val="95000"/>
              </a:lnSpc>
              <a:spcBef>
                <a:spcPts val="0"/>
              </a:spcBef>
              <a:spcAft>
                <a:spcPts val="0"/>
              </a:spcAft>
              <a:buNone/>
            </a:pPr>
            <a:r>
              <a:rPr lang="en-US" sz="4000">
                <a:solidFill>
                  <a:srgbClr val="565656"/>
                </a:solidFill>
              </a:rPr>
              <a:t>The </a:t>
            </a:r>
            <a:r>
              <a:rPr b="1" lang="en-US" sz="4000">
                <a:solidFill>
                  <a:srgbClr val="565656"/>
                </a:solidFill>
              </a:rPr>
              <a:t>first line/intro</a:t>
            </a:r>
            <a:r>
              <a:rPr lang="en-US" sz="4000">
                <a:solidFill>
                  <a:srgbClr val="565656"/>
                </a:solidFill>
              </a:rPr>
              <a:t> should too.</a:t>
            </a:r>
            <a:endParaRPr sz="4000">
              <a:solidFill>
                <a:srgbClr val="565656"/>
              </a:solidFill>
            </a:endParaRPr>
          </a:p>
          <a:p>
            <a:pPr indent="0" lvl="0" marL="0" marR="0" rtl="0" algn="l">
              <a:lnSpc>
                <a:spcPct val="95000"/>
              </a:lnSpc>
              <a:spcBef>
                <a:spcPts val="0"/>
              </a:spcBef>
              <a:spcAft>
                <a:spcPts val="0"/>
              </a:spcAft>
              <a:buNone/>
            </a:pPr>
            <a:r>
              <a:t/>
            </a:r>
            <a:endParaRPr sz="4000">
              <a:solidFill>
                <a:srgbClr val="565656"/>
              </a:solidFill>
            </a:endParaRPr>
          </a:p>
          <a:p>
            <a:pPr indent="0" lvl="0" marL="0" marR="0" rtl="0" algn="l">
              <a:lnSpc>
                <a:spcPct val="95000"/>
              </a:lnSpc>
              <a:spcBef>
                <a:spcPts val="0"/>
              </a:spcBef>
              <a:spcAft>
                <a:spcPts val="0"/>
              </a:spcAft>
              <a:buNone/>
            </a:pPr>
            <a:r>
              <a:rPr b="1" lang="en-US" sz="4000">
                <a:solidFill>
                  <a:srgbClr val="565656"/>
                </a:solidFill>
              </a:rPr>
              <a:t>Subheadings</a:t>
            </a:r>
            <a:r>
              <a:rPr lang="en-US" sz="4000">
                <a:solidFill>
                  <a:srgbClr val="565656"/>
                </a:solidFill>
              </a:rPr>
              <a:t> should be optimised for each section</a:t>
            </a:r>
            <a:endParaRPr sz="4000">
              <a:solidFill>
                <a:srgbClr val="565656"/>
              </a:solidFill>
            </a:endParaRPr>
          </a:p>
        </p:txBody>
      </p:sp>
      <p:sp>
        <p:nvSpPr>
          <p:cNvPr id="641" name="Google Shape;641;p118"/>
          <p:cNvSpPr/>
          <p:nvPr/>
        </p:nvSpPr>
        <p:spPr>
          <a:xfrm>
            <a:off x="215950" y="543236"/>
            <a:ext cx="9728100" cy="15015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chemeClr val="accent4"/>
                </a:solidFill>
              </a:rPr>
              <a:t>Make sure the keyword is used in key positions</a:t>
            </a:r>
            <a:endParaRPr>
              <a:solidFill>
                <a:schemeClr val="accent4"/>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pic>
        <p:nvPicPr>
          <p:cNvPr id="646" name="Google Shape;646;p119"/>
          <p:cNvPicPr preferRelativeResize="0"/>
          <p:nvPr/>
        </p:nvPicPr>
        <p:blipFill rotWithShape="1">
          <a:blip r:embed="rId3">
            <a:alphaModFix/>
          </a:blip>
          <a:srcRect b="0" l="0" r="0" t="0"/>
          <a:stretch/>
        </p:blipFill>
        <p:spPr>
          <a:xfrm>
            <a:off x="2042700" y="203500"/>
            <a:ext cx="6057000" cy="72078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120"/>
          <p:cNvSpPr/>
          <p:nvPr/>
        </p:nvSpPr>
        <p:spPr>
          <a:xfrm>
            <a:off x="423900" y="2253000"/>
            <a:ext cx="9245700" cy="45882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lang="en-US" sz="4000" u="sng">
                <a:solidFill>
                  <a:schemeClr val="hlink"/>
                </a:solidFill>
                <a:hlinkClick r:id="rId3"/>
              </a:rPr>
              <a:t>Headings</a:t>
            </a:r>
            <a:r>
              <a:rPr lang="en-US" sz="4000">
                <a:solidFill>
                  <a:srgbClr val="565656"/>
                </a:solidFill>
              </a:rPr>
              <a:t> should use proper </a:t>
            </a:r>
            <a:r>
              <a:rPr b="1" lang="en-US" sz="4000">
                <a:solidFill>
                  <a:srgbClr val="565656"/>
                </a:solidFill>
              </a:rPr>
              <a:t>heading tags</a:t>
            </a:r>
            <a:r>
              <a:rPr lang="en-US" sz="4000">
                <a:solidFill>
                  <a:srgbClr val="565656"/>
                </a:solidFill>
              </a:rPr>
              <a:t> &lt;h1&gt;, etc. (not just bold)</a:t>
            </a:r>
            <a:endParaRPr sz="4000">
              <a:solidFill>
                <a:srgbClr val="565656"/>
              </a:solidFill>
            </a:endParaRPr>
          </a:p>
          <a:p>
            <a:pPr indent="0" lvl="0" marL="0" marR="0" rtl="0" algn="l">
              <a:lnSpc>
                <a:spcPct val="95000"/>
              </a:lnSpc>
              <a:spcBef>
                <a:spcPts val="0"/>
              </a:spcBef>
              <a:spcAft>
                <a:spcPts val="0"/>
              </a:spcAft>
              <a:buNone/>
            </a:pPr>
            <a:r>
              <a:t/>
            </a:r>
            <a:endParaRPr sz="4000">
              <a:solidFill>
                <a:srgbClr val="565656"/>
              </a:solidFill>
            </a:endParaRPr>
          </a:p>
          <a:p>
            <a:pPr indent="0" lvl="0" marL="0" marR="0" rtl="0" algn="l">
              <a:lnSpc>
                <a:spcPct val="95000"/>
              </a:lnSpc>
              <a:spcBef>
                <a:spcPts val="0"/>
              </a:spcBef>
              <a:spcAft>
                <a:spcPts val="0"/>
              </a:spcAft>
              <a:buNone/>
            </a:pPr>
            <a:r>
              <a:rPr lang="en-US" sz="4000">
                <a:solidFill>
                  <a:srgbClr val="565656"/>
                </a:solidFill>
              </a:rPr>
              <a:t>Images should have </a:t>
            </a:r>
            <a:r>
              <a:rPr b="1" lang="en-US" sz="4000" u="sng">
                <a:solidFill>
                  <a:schemeClr val="hlink"/>
                </a:solidFill>
                <a:hlinkClick r:id="rId4"/>
              </a:rPr>
              <a:t>ALT tags</a:t>
            </a:r>
            <a:r>
              <a:rPr lang="en-US" sz="4000">
                <a:solidFill>
                  <a:srgbClr val="565656"/>
                </a:solidFill>
              </a:rPr>
              <a:t> and captions with relevant keywords</a:t>
            </a:r>
            <a:endParaRPr sz="4000">
              <a:solidFill>
                <a:srgbClr val="565656"/>
              </a:solidFill>
            </a:endParaRPr>
          </a:p>
          <a:p>
            <a:pPr indent="0" lvl="0" marL="0" marR="0" rtl="0" algn="l">
              <a:lnSpc>
                <a:spcPct val="95000"/>
              </a:lnSpc>
              <a:spcBef>
                <a:spcPts val="0"/>
              </a:spcBef>
              <a:spcAft>
                <a:spcPts val="0"/>
              </a:spcAft>
              <a:buNone/>
            </a:pPr>
            <a:r>
              <a:t/>
            </a:r>
            <a:endParaRPr sz="4000">
              <a:solidFill>
                <a:srgbClr val="565656"/>
              </a:solidFill>
            </a:endParaRPr>
          </a:p>
          <a:p>
            <a:pPr indent="0" lvl="0" marL="0" marR="0" rtl="0" algn="l">
              <a:lnSpc>
                <a:spcPct val="95000"/>
              </a:lnSpc>
              <a:spcBef>
                <a:spcPts val="0"/>
              </a:spcBef>
              <a:spcAft>
                <a:spcPts val="0"/>
              </a:spcAft>
              <a:buNone/>
            </a:pPr>
            <a:r>
              <a:rPr lang="en-US" sz="4000">
                <a:solidFill>
                  <a:srgbClr val="565656"/>
                </a:solidFill>
              </a:rPr>
              <a:t>Edit the </a:t>
            </a:r>
            <a:r>
              <a:rPr b="1" lang="en-US" sz="4000">
                <a:solidFill>
                  <a:srgbClr val="565656"/>
                </a:solidFill>
              </a:rPr>
              <a:t>URL/title</a:t>
            </a:r>
            <a:r>
              <a:rPr lang="en-US" sz="4000">
                <a:solidFill>
                  <a:srgbClr val="565656"/>
                </a:solidFill>
              </a:rPr>
              <a:t> of the page </a:t>
            </a:r>
            <a:r>
              <a:rPr lang="en-US" sz="4000" u="sng">
                <a:solidFill>
                  <a:schemeClr val="hlink"/>
                </a:solidFill>
                <a:hlinkClick r:id="rId5"/>
              </a:rPr>
              <a:t>if you can</a:t>
            </a:r>
            <a:endParaRPr sz="4000">
              <a:solidFill>
                <a:srgbClr val="565656"/>
              </a:solidFill>
            </a:endParaRPr>
          </a:p>
        </p:txBody>
      </p:sp>
      <p:sp>
        <p:nvSpPr>
          <p:cNvPr id="652" name="Google Shape;652;p120"/>
          <p:cNvSpPr/>
          <p:nvPr/>
        </p:nvSpPr>
        <p:spPr>
          <a:xfrm>
            <a:off x="368350" y="543236"/>
            <a:ext cx="9728100" cy="15015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chemeClr val="accent4"/>
                </a:solidFill>
              </a:rPr>
              <a:t>Edit code, not just content</a:t>
            </a:r>
            <a:endParaRPr>
              <a:solidFill>
                <a:schemeClr val="accent4"/>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FF"/>
        </a:solidFill>
      </p:bgPr>
    </p:bg>
    <p:spTree>
      <p:nvGrpSpPr>
        <p:cNvPr id="656" name="Shape 656"/>
        <p:cNvGrpSpPr/>
        <p:nvPr/>
      </p:nvGrpSpPr>
      <p:grpSpPr>
        <a:xfrm>
          <a:off x="0" y="0"/>
          <a:ext cx="0" cy="0"/>
          <a:chOff x="0" y="0"/>
          <a:chExt cx="0" cy="0"/>
        </a:xfrm>
      </p:grpSpPr>
      <p:sp>
        <p:nvSpPr>
          <p:cNvPr id="657" name="Google Shape;657;p121"/>
          <p:cNvSpPr txBox="1"/>
          <p:nvPr>
            <p:ph type="title"/>
          </p:nvPr>
        </p:nvSpPr>
        <p:spPr>
          <a:xfrm>
            <a:off x="676200" y="2066583"/>
            <a:ext cx="8547000" cy="5036700"/>
          </a:xfrm>
          <a:prstGeom prst="rect">
            <a:avLst/>
          </a:prstGeom>
          <a:noFill/>
          <a:ln>
            <a:noFill/>
          </a:ln>
        </p:spPr>
        <p:txBody>
          <a:bodyPr anchorCtr="0" anchor="ctr" bIns="0" lIns="0" spcFirstLastPara="1" rIns="0" wrap="square" tIns="0">
            <a:noAutofit/>
          </a:bodyPr>
          <a:lstStyle/>
          <a:p>
            <a:pPr indent="0" lvl="0" marL="0" marR="0" rtl="0" algn="l">
              <a:lnSpc>
                <a:spcPct val="95000"/>
              </a:lnSpc>
              <a:spcBef>
                <a:spcPts val="0"/>
              </a:spcBef>
              <a:spcAft>
                <a:spcPts val="0"/>
              </a:spcAft>
              <a:buNone/>
            </a:pPr>
            <a:r>
              <a:rPr lang="en-US" sz="3800"/>
              <a:t>For SEO I made sure my headline and intro included keywords, and subheadings used heading tags (Bradshaw 2023)</a:t>
            </a:r>
            <a:endParaRPr sz="3800"/>
          </a:p>
          <a:p>
            <a:pPr indent="0" lvl="0" marL="0" marR="0" rtl="0" algn="l">
              <a:lnSpc>
                <a:spcPct val="95000"/>
              </a:lnSpc>
              <a:spcBef>
                <a:spcPts val="0"/>
              </a:spcBef>
              <a:spcAft>
                <a:spcPts val="0"/>
              </a:spcAft>
              <a:buNone/>
            </a:pPr>
            <a:r>
              <a:t/>
            </a:r>
            <a:endParaRPr sz="4539"/>
          </a:p>
          <a:p>
            <a:pPr indent="0" lvl="0" marL="0" marR="0" rtl="0" algn="l">
              <a:lnSpc>
                <a:spcPct val="95000"/>
              </a:lnSpc>
              <a:spcBef>
                <a:spcPts val="0"/>
              </a:spcBef>
              <a:spcAft>
                <a:spcPts val="0"/>
              </a:spcAft>
              <a:buNone/>
            </a:pPr>
            <a:r>
              <a:rPr i="1" lang="en-US" sz="2800"/>
              <a:t>Bibliography entry:</a:t>
            </a:r>
            <a:endParaRPr i="1" sz="2800"/>
          </a:p>
          <a:p>
            <a:pPr indent="0" lvl="0" marL="0" marR="0" rtl="0" algn="l">
              <a:lnSpc>
                <a:spcPct val="95000"/>
              </a:lnSpc>
              <a:spcBef>
                <a:spcPts val="0"/>
              </a:spcBef>
              <a:spcAft>
                <a:spcPts val="0"/>
              </a:spcAft>
              <a:buNone/>
            </a:pPr>
            <a:r>
              <a:rPr i="1" lang="en-US" sz="2800"/>
              <a:t>Bradshaw, Paul (2023) Online Journalism Handbook, Routledge</a:t>
            </a:r>
            <a:endParaRPr i="1" sz="2800"/>
          </a:p>
        </p:txBody>
      </p:sp>
      <p:sp>
        <p:nvSpPr>
          <p:cNvPr id="658" name="Google Shape;658;p121"/>
          <p:cNvSpPr txBox="1"/>
          <p:nvPr/>
        </p:nvSpPr>
        <p:spPr>
          <a:xfrm>
            <a:off x="542750" y="586150"/>
            <a:ext cx="9749400" cy="8484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0"/>
              </a:spcAft>
              <a:buNone/>
            </a:pPr>
            <a:r>
              <a:rPr b="1" lang="en-US" sz="4539">
                <a:solidFill>
                  <a:schemeClr val="dk1"/>
                </a:solidFill>
              </a:rPr>
              <a:t>How you might reference this:</a:t>
            </a:r>
            <a:endParaRPr b="1"/>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122"/>
          <p:cNvSpPr/>
          <p:nvPr/>
        </p:nvSpPr>
        <p:spPr>
          <a:xfrm>
            <a:off x="881875" y="2196825"/>
            <a:ext cx="8863800" cy="5101500"/>
          </a:xfrm>
          <a:prstGeom prst="rect">
            <a:avLst/>
          </a:prstGeom>
          <a:noFill/>
          <a:ln>
            <a:noFill/>
          </a:ln>
        </p:spPr>
        <p:txBody>
          <a:bodyPr anchorCtr="0" anchor="t" bIns="0" lIns="0" spcFirstLastPara="1" rIns="0" wrap="square" tIns="0">
            <a:noAutofit/>
          </a:bodyPr>
          <a:lstStyle/>
          <a:p>
            <a:pPr indent="-457200" lvl="0" marL="457200" marR="0" rtl="0" algn="l">
              <a:lnSpc>
                <a:spcPct val="95000"/>
              </a:lnSpc>
              <a:spcBef>
                <a:spcPts val="0"/>
              </a:spcBef>
              <a:spcAft>
                <a:spcPts val="0"/>
              </a:spcAft>
              <a:buClr>
                <a:srgbClr val="565656"/>
              </a:buClr>
              <a:buSzPts val="3600"/>
              <a:buChar char="●"/>
            </a:pPr>
            <a:r>
              <a:rPr lang="en-US" sz="3600">
                <a:solidFill>
                  <a:srgbClr val="565656"/>
                </a:solidFill>
              </a:rPr>
              <a:t>How many pages </a:t>
            </a:r>
            <a:r>
              <a:rPr b="1" lang="en-US" sz="3600">
                <a:solidFill>
                  <a:srgbClr val="565656"/>
                </a:solidFill>
              </a:rPr>
              <a:t>link</a:t>
            </a:r>
            <a:r>
              <a:rPr lang="en-US" sz="3600">
                <a:solidFill>
                  <a:srgbClr val="565656"/>
                </a:solidFill>
              </a:rPr>
              <a:t> to your story? (And how highly ranked are they?)</a:t>
            </a:r>
            <a:endParaRPr sz="3600">
              <a:solidFill>
                <a:srgbClr val="565656"/>
              </a:solidFill>
            </a:endParaRPr>
          </a:p>
          <a:p>
            <a:pPr indent="-457200" lvl="0" marL="457200" marR="0" rtl="0" algn="l">
              <a:lnSpc>
                <a:spcPct val="95000"/>
              </a:lnSpc>
              <a:spcBef>
                <a:spcPts val="0"/>
              </a:spcBef>
              <a:spcAft>
                <a:spcPts val="0"/>
              </a:spcAft>
              <a:buClr>
                <a:srgbClr val="565656"/>
              </a:buClr>
              <a:buSzPts val="3600"/>
              <a:buChar char="●"/>
            </a:pPr>
            <a:r>
              <a:rPr lang="en-US" sz="3600">
                <a:solidFill>
                  <a:srgbClr val="565656"/>
                </a:solidFill>
              </a:rPr>
              <a:t>What </a:t>
            </a:r>
            <a:r>
              <a:rPr b="1" lang="en-US" sz="3600">
                <a:solidFill>
                  <a:srgbClr val="565656"/>
                </a:solidFill>
              </a:rPr>
              <a:t>words</a:t>
            </a:r>
            <a:r>
              <a:rPr lang="en-US" sz="3600">
                <a:solidFill>
                  <a:srgbClr val="565656"/>
                </a:solidFill>
              </a:rPr>
              <a:t> do they use when linking?</a:t>
            </a:r>
            <a:endParaRPr sz="3600">
              <a:solidFill>
                <a:srgbClr val="565656"/>
              </a:solidFill>
            </a:endParaRPr>
          </a:p>
          <a:p>
            <a:pPr indent="-457200" lvl="0" marL="457200" marR="0" rtl="0" algn="l">
              <a:lnSpc>
                <a:spcPct val="95000"/>
              </a:lnSpc>
              <a:spcBef>
                <a:spcPts val="0"/>
              </a:spcBef>
              <a:spcAft>
                <a:spcPts val="0"/>
              </a:spcAft>
              <a:buClr>
                <a:srgbClr val="565656"/>
              </a:buClr>
              <a:buSzPts val="3600"/>
              <a:buChar char="●"/>
            </a:pPr>
            <a:r>
              <a:rPr lang="en-US" sz="3600">
                <a:solidFill>
                  <a:srgbClr val="565656"/>
                </a:solidFill>
              </a:rPr>
              <a:t>How many </a:t>
            </a:r>
            <a:r>
              <a:rPr b="1" lang="en-US" sz="3600">
                <a:solidFill>
                  <a:srgbClr val="565656"/>
                </a:solidFill>
              </a:rPr>
              <a:t>social</a:t>
            </a:r>
            <a:r>
              <a:rPr lang="en-US" sz="3600">
                <a:solidFill>
                  <a:srgbClr val="565656"/>
                </a:solidFill>
              </a:rPr>
              <a:t> media shares?</a:t>
            </a:r>
            <a:endParaRPr sz="3600">
              <a:solidFill>
                <a:srgbClr val="565656"/>
              </a:solidFill>
            </a:endParaRPr>
          </a:p>
          <a:p>
            <a:pPr indent="-457200" lvl="0" marL="457200" marR="0" rtl="0" algn="l">
              <a:lnSpc>
                <a:spcPct val="100000"/>
              </a:lnSpc>
              <a:spcBef>
                <a:spcPts val="0"/>
              </a:spcBef>
              <a:spcAft>
                <a:spcPts val="0"/>
              </a:spcAft>
              <a:buClr>
                <a:srgbClr val="565656"/>
              </a:buClr>
              <a:buSzPts val="3600"/>
              <a:buChar char="●"/>
            </a:pPr>
            <a:r>
              <a:rPr lang="en-US" sz="3600">
                <a:solidFill>
                  <a:srgbClr val="565656"/>
                </a:solidFill>
              </a:rPr>
              <a:t>How </a:t>
            </a:r>
            <a:r>
              <a:rPr b="1" lang="en-US" sz="3600">
                <a:solidFill>
                  <a:srgbClr val="565656"/>
                </a:solidFill>
              </a:rPr>
              <a:t>long</a:t>
            </a:r>
            <a:r>
              <a:rPr lang="en-US" sz="3600">
                <a:solidFill>
                  <a:srgbClr val="565656"/>
                </a:solidFill>
              </a:rPr>
              <a:t> has your site existed, how frequently does it publish, and how highly ranked is it?</a:t>
            </a:r>
            <a:endParaRPr sz="3600">
              <a:solidFill>
                <a:srgbClr val="565656"/>
              </a:solidFill>
            </a:endParaRPr>
          </a:p>
          <a:p>
            <a:pPr indent="-457200" lvl="0" marL="457200" marR="0" rtl="0" algn="l">
              <a:lnSpc>
                <a:spcPct val="95000"/>
              </a:lnSpc>
              <a:spcBef>
                <a:spcPts val="0"/>
              </a:spcBef>
              <a:spcAft>
                <a:spcPts val="0"/>
              </a:spcAft>
              <a:buClr>
                <a:srgbClr val="565656"/>
              </a:buClr>
              <a:buSzPts val="3600"/>
              <a:buChar char="●"/>
            </a:pPr>
            <a:r>
              <a:rPr lang="en-US" sz="3600">
                <a:solidFill>
                  <a:srgbClr val="565656"/>
                </a:solidFill>
              </a:rPr>
              <a:t>How many people </a:t>
            </a:r>
            <a:r>
              <a:rPr b="1" lang="en-US" sz="3600">
                <a:solidFill>
                  <a:srgbClr val="565656"/>
                </a:solidFill>
              </a:rPr>
              <a:t>click</a:t>
            </a:r>
            <a:r>
              <a:rPr lang="en-US" sz="3600">
                <a:solidFill>
                  <a:srgbClr val="565656"/>
                </a:solidFill>
              </a:rPr>
              <a:t> on links to your story — and how </a:t>
            </a:r>
            <a:r>
              <a:rPr b="1" lang="en-US" sz="3600">
                <a:solidFill>
                  <a:srgbClr val="565656"/>
                </a:solidFill>
              </a:rPr>
              <a:t>long</a:t>
            </a:r>
            <a:r>
              <a:rPr lang="en-US" sz="3600">
                <a:solidFill>
                  <a:srgbClr val="565656"/>
                </a:solidFill>
              </a:rPr>
              <a:t> do they stay?</a:t>
            </a:r>
            <a:endParaRPr sz="3600">
              <a:solidFill>
                <a:srgbClr val="565656"/>
              </a:solidFill>
            </a:endParaRPr>
          </a:p>
        </p:txBody>
      </p:sp>
      <p:sp>
        <p:nvSpPr>
          <p:cNvPr id="664" name="Google Shape;664;p122"/>
          <p:cNvSpPr/>
          <p:nvPr/>
        </p:nvSpPr>
        <p:spPr>
          <a:xfrm>
            <a:off x="444550" y="543236"/>
            <a:ext cx="9728100" cy="15015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chemeClr val="accent4"/>
                </a:solidFill>
              </a:rPr>
              <a:t>Behaviour</a:t>
            </a:r>
            <a:r>
              <a:rPr lang="en-US" sz="4900">
                <a:solidFill>
                  <a:schemeClr val="accent4"/>
                </a:solidFill>
              </a:rPr>
              <a:t> is the biggest factor</a:t>
            </a:r>
            <a:endParaRPr>
              <a:solidFill>
                <a:schemeClr val="accent4"/>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668" name="Shape 668"/>
        <p:cNvGrpSpPr/>
        <p:nvPr/>
      </p:nvGrpSpPr>
      <p:grpSpPr>
        <a:xfrm>
          <a:off x="0" y="0"/>
          <a:ext cx="0" cy="0"/>
          <a:chOff x="0" y="0"/>
          <a:chExt cx="0" cy="0"/>
        </a:xfrm>
      </p:grpSpPr>
      <p:sp>
        <p:nvSpPr>
          <p:cNvPr id="669" name="Google Shape;669;p123"/>
          <p:cNvSpPr txBox="1"/>
          <p:nvPr/>
        </p:nvSpPr>
        <p:spPr>
          <a:xfrm>
            <a:off x="414475" y="373225"/>
            <a:ext cx="9096000" cy="59169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0"/>
              </a:spcAft>
              <a:buNone/>
            </a:pPr>
            <a:r>
              <a:rPr b="1" lang="en-US" sz="4900">
                <a:solidFill>
                  <a:schemeClr val="lt1"/>
                </a:solidFill>
              </a:rPr>
              <a:t>The most important SEO technique is to write unique content that people will want to read and share.</a:t>
            </a:r>
            <a:endParaRPr b="1" sz="4900">
              <a:solidFill>
                <a:schemeClr val="lt1"/>
              </a:solidFill>
            </a:endParaRPr>
          </a:p>
          <a:p>
            <a:pPr indent="0" lvl="0" marL="0" rtl="0" algn="l">
              <a:lnSpc>
                <a:spcPct val="95000"/>
              </a:lnSpc>
              <a:spcBef>
                <a:spcPts val="0"/>
              </a:spcBef>
              <a:spcAft>
                <a:spcPts val="0"/>
              </a:spcAft>
              <a:buNone/>
            </a:pPr>
            <a:r>
              <a:t/>
            </a:r>
            <a:endParaRPr b="1" sz="4900">
              <a:solidFill>
                <a:schemeClr val="lt1"/>
              </a:solidFill>
            </a:endParaRPr>
          </a:p>
          <a:p>
            <a:pPr indent="0" lvl="0" marL="0" rtl="0" algn="l">
              <a:lnSpc>
                <a:spcPct val="95000"/>
              </a:lnSpc>
              <a:spcBef>
                <a:spcPts val="0"/>
              </a:spcBef>
              <a:spcAft>
                <a:spcPts val="0"/>
              </a:spcAft>
              <a:buNone/>
            </a:pPr>
            <a:r>
              <a:rPr lang="en-US" sz="4900">
                <a:solidFill>
                  <a:schemeClr val="lt1"/>
                </a:solidFill>
              </a:rPr>
              <a:t>It also helps if you do that regularly and persistently enough to build a reputation.</a:t>
            </a:r>
            <a:endParaRPr sz="4900">
              <a:solidFill>
                <a:schemeClr val="lt1"/>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FF"/>
        </a:solidFill>
      </p:bgPr>
    </p:bg>
    <p:spTree>
      <p:nvGrpSpPr>
        <p:cNvPr id="673" name="Shape 673"/>
        <p:cNvGrpSpPr/>
        <p:nvPr/>
      </p:nvGrpSpPr>
      <p:grpSpPr>
        <a:xfrm>
          <a:off x="0" y="0"/>
          <a:ext cx="0" cy="0"/>
          <a:chOff x="0" y="0"/>
          <a:chExt cx="0" cy="0"/>
        </a:xfrm>
      </p:grpSpPr>
      <p:sp>
        <p:nvSpPr>
          <p:cNvPr id="674" name="Google Shape;674;p124"/>
          <p:cNvSpPr txBox="1"/>
          <p:nvPr>
            <p:ph type="title"/>
          </p:nvPr>
        </p:nvSpPr>
        <p:spPr>
          <a:xfrm>
            <a:off x="676200" y="2066583"/>
            <a:ext cx="8547000" cy="5036700"/>
          </a:xfrm>
          <a:prstGeom prst="rect">
            <a:avLst/>
          </a:prstGeom>
          <a:noFill/>
          <a:ln>
            <a:noFill/>
          </a:ln>
        </p:spPr>
        <p:txBody>
          <a:bodyPr anchorCtr="0" anchor="ctr" bIns="0" lIns="0" spcFirstLastPara="1" rIns="0" wrap="square" tIns="0">
            <a:noAutofit/>
          </a:bodyPr>
          <a:lstStyle/>
          <a:p>
            <a:pPr indent="0" lvl="0" marL="0" marR="0" rtl="0" algn="l">
              <a:lnSpc>
                <a:spcPct val="95000"/>
              </a:lnSpc>
              <a:spcBef>
                <a:spcPts val="0"/>
              </a:spcBef>
              <a:spcAft>
                <a:spcPts val="0"/>
              </a:spcAft>
              <a:buNone/>
            </a:pPr>
            <a:r>
              <a:rPr lang="en-US" sz="3800"/>
              <a:t>I brainstormed ideas for video I could include in the story (Appendix E), using the five types of online video identified by Alfred Hermida (in Bradshaw 2023)</a:t>
            </a:r>
            <a:endParaRPr sz="3800"/>
          </a:p>
          <a:p>
            <a:pPr indent="0" lvl="0" marL="0" marR="0" rtl="0" algn="l">
              <a:lnSpc>
                <a:spcPct val="95000"/>
              </a:lnSpc>
              <a:spcBef>
                <a:spcPts val="0"/>
              </a:spcBef>
              <a:spcAft>
                <a:spcPts val="0"/>
              </a:spcAft>
              <a:buNone/>
            </a:pPr>
            <a:r>
              <a:t/>
            </a:r>
            <a:endParaRPr sz="4539"/>
          </a:p>
          <a:p>
            <a:pPr indent="0" lvl="0" marL="0" marR="0" rtl="0" algn="l">
              <a:lnSpc>
                <a:spcPct val="95000"/>
              </a:lnSpc>
              <a:spcBef>
                <a:spcPts val="0"/>
              </a:spcBef>
              <a:spcAft>
                <a:spcPts val="0"/>
              </a:spcAft>
              <a:buNone/>
            </a:pPr>
            <a:r>
              <a:rPr i="1" lang="en-US" sz="2800"/>
              <a:t>Bibliography entry:</a:t>
            </a:r>
            <a:endParaRPr i="1" sz="2800"/>
          </a:p>
          <a:p>
            <a:pPr indent="0" lvl="0" marL="0" marR="0" rtl="0" algn="l">
              <a:lnSpc>
                <a:spcPct val="95000"/>
              </a:lnSpc>
              <a:spcBef>
                <a:spcPts val="0"/>
              </a:spcBef>
              <a:spcAft>
                <a:spcPts val="0"/>
              </a:spcAft>
              <a:buNone/>
            </a:pPr>
            <a:r>
              <a:rPr i="1" lang="en-US" sz="2800"/>
              <a:t>Bradshaw, Paul (2023) Online Journalism Handbook, Routledge</a:t>
            </a:r>
            <a:endParaRPr i="1" sz="2800"/>
          </a:p>
        </p:txBody>
      </p:sp>
      <p:sp>
        <p:nvSpPr>
          <p:cNvPr id="675" name="Google Shape;675;p124"/>
          <p:cNvSpPr txBox="1"/>
          <p:nvPr/>
        </p:nvSpPr>
        <p:spPr>
          <a:xfrm>
            <a:off x="542750" y="586150"/>
            <a:ext cx="9749400" cy="8484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0"/>
              </a:spcAft>
              <a:buNone/>
            </a:pPr>
            <a:r>
              <a:rPr b="1" lang="en-US" sz="4539">
                <a:solidFill>
                  <a:schemeClr val="dk1"/>
                </a:solidFill>
              </a:rPr>
              <a:t>How you might reference this:</a:t>
            </a:r>
            <a:endParaRPr b="1"/>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53"/>
          <p:cNvPicPr preferRelativeResize="0"/>
          <p:nvPr/>
        </p:nvPicPr>
        <p:blipFill rotWithShape="1">
          <a:blip r:embed="rId3">
            <a:alphaModFix/>
          </a:blip>
          <a:srcRect b="0" l="0" r="0" t="0"/>
          <a:stretch/>
        </p:blipFill>
        <p:spPr>
          <a:xfrm>
            <a:off x="-355600" y="-50800"/>
            <a:ext cx="11735619" cy="8013701"/>
          </a:xfrm>
          <a:prstGeom prst="rect">
            <a:avLst/>
          </a:prstGeom>
          <a:noFill/>
          <a:ln>
            <a:noFill/>
          </a:ln>
        </p:spPr>
      </p:pic>
      <p:pic>
        <p:nvPicPr>
          <p:cNvPr id="209" name="Google Shape;209;p53"/>
          <p:cNvPicPr preferRelativeResize="0"/>
          <p:nvPr/>
        </p:nvPicPr>
        <p:blipFill rotWithShape="1">
          <a:blip r:embed="rId4">
            <a:alphaModFix/>
          </a:blip>
          <a:srcRect b="0" l="0" r="0" t="0"/>
          <a:stretch/>
        </p:blipFill>
        <p:spPr>
          <a:xfrm>
            <a:off x="0" y="2247900"/>
            <a:ext cx="10160000" cy="5372100"/>
          </a:xfrm>
          <a:prstGeom prst="rect">
            <a:avLst/>
          </a:prstGeom>
          <a:noFill/>
          <a:ln>
            <a:noFill/>
          </a:ln>
        </p:spPr>
      </p:pic>
      <p:sp>
        <p:nvSpPr>
          <p:cNvPr id="210" name="Google Shape;210;p53"/>
          <p:cNvSpPr/>
          <p:nvPr/>
        </p:nvSpPr>
        <p:spPr>
          <a:xfrm>
            <a:off x="98425" y="2849562"/>
            <a:ext cx="9880600" cy="1016001"/>
          </a:xfrm>
          <a:prstGeom prst="rect">
            <a:avLst/>
          </a:prstGeom>
          <a:noFill/>
          <a:ln>
            <a:noFill/>
          </a:ln>
        </p:spPr>
        <p:txBody>
          <a:bodyPr anchorCtr="0" anchor="t" bIns="0" lIns="0" spcFirstLastPara="1" rIns="0" wrap="square" tIns="0">
            <a:noAutofit/>
          </a:bodyPr>
          <a:lstStyle/>
          <a:p>
            <a:pPr indent="0" lvl="0" marL="0" marR="0" rtl="0" algn="r">
              <a:lnSpc>
                <a:spcPct val="95000"/>
              </a:lnSpc>
              <a:spcBef>
                <a:spcPts val="0"/>
              </a:spcBef>
              <a:spcAft>
                <a:spcPts val="0"/>
              </a:spcAft>
              <a:buNone/>
            </a:pPr>
            <a:r>
              <a:rPr b="1" i="0" lang="en-US" sz="7200" u="none" cap="none" strike="noStrike">
                <a:solidFill>
                  <a:srgbClr val="FFFFFF"/>
                </a:solidFill>
                <a:latin typeface="Arial"/>
                <a:ea typeface="Arial"/>
                <a:cs typeface="Arial"/>
                <a:sym typeface="Arial"/>
              </a:rPr>
              <a:t>Brevity</a:t>
            </a:r>
            <a:endParaRPr/>
          </a:p>
        </p:txBody>
      </p:sp>
      <p:sp>
        <p:nvSpPr>
          <p:cNvPr id="211" name="Google Shape;211;p53"/>
          <p:cNvSpPr/>
          <p:nvPr/>
        </p:nvSpPr>
        <p:spPr>
          <a:xfrm>
            <a:off x="1574800" y="6680200"/>
            <a:ext cx="8407400" cy="345629"/>
          </a:xfrm>
          <a:prstGeom prst="rect">
            <a:avLst/>
          </a:prstGeom>
          <a:noFill/>
          <a:ln>
            <a:noFill/>
          </a:ln>
        </p:spPr>
        <p:txBody>
          <a:bodyPr anchorCtr="0" anchor="t" bIns="0" lIns="0" spcFirstLastPara="1" rIns="0" wrap="square" tIns="0">
            <a:noAutofit/>
          </a:bodyPr>
          <a:lstStyle/>
          <a:p>
            <a:pPr indent="0" lvl="0" marL="0" marR="0" rtl="0" algn="r">
              <a:lnSpc>
                <a:spcPct val="95000"/>
              </a:lnSpc>
              <a:spcBef>
                <a:spcPts val="0"/>
              </a:spcBef>
              <a:spcAft>
                <a:spcPts val="0"/>
              </a:spcAft>
              <a:buNone/>
            </a:pPr>
            <a:r>
              <a:rPr b="0" i="0" lang="en-US" sz="2400" u="none" cap="none" strike="noStrike">
                <a:solidFill>
                  <a:srgbClr val="FFFFFF"/>
                </a:solidFill>
                <a:latin typeface="Arial"/>
                <a:ea typeface="Arial"/>
                <a:cs typeface="Arial"/>
                <a:sym typeface="Arial"/>
              </a:rPr>
              <a:t>Keep it simple, stupid.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54"/>
          <p:cNvSpPr txBox="1"/>
          <p:nvPr>
            <p:ph type="title"/>
          </p:nvPr>
        </p:nvSpPr>
        <p:spPr>
          <a:xfrm>
            <a:off x="806450" y="2417762"/>
            <a:ext cx="8547100" cy="1531938"/>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None/>
            </a:pPr>
            <a:r>
              <a:rPr b="1" i="0" lang="en-US" sz="2650" u="none" cap="none" strike="noStrike">
                <a:latin typeface="Arial"/>
                <a:ea typeface="Arial"/>
                <a:cs typeface="Arial"/>
                <a:sym typeface="Arial"/>
              </a:rPr>
              <a:t>People read…</a:t>
            </a:r>
            <a:br>
              <a:rPr b="1" i="0" lang="en-US" sz="5350" u="none" cap="none" strike="noStrike">
                <a:latin typeface="Arial"/>
                <a:ea typeface="Arial"/>
                <a:cs typeface="Arial"/>
                <a:sym typeface="Arial"/>
              </a:rPr>
            </a:br>
            <a:r>
              <a:rPr b="1" i="0" lang="en-US" sz="5350" u="none" cap="none" strike="noStrike">
                <a:latin typeface="Arial"/>
                <a:ea typeface="Arial"/>
                <a:cs typeface="Arial"/>
                <a:sym typeface="Arial"/>
              </a:rPr>
              <a:t>25% slower</a:t>
            </a:r>
            <a:endParaRPr/>
          </a:p>
        </p:txBody>
      </p:sp>
      <p:sp>
        <p:nvSpPr>
          <p:cNvPr id="217" name="Google Shape;217;p54"/>
          <p:cNvSpPr/>
          <p:nvPr/>
        </p:nvSpPr>
        <p:spPr>
          <a:xfrm>
            <a:off x="4964112" y="6980237"/>
            <a:ext cx="4914901" cy="283791"/>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0" i="0" lang="en-US" sz="2000" u="none" cap="none" strike="noStrike">
                <a:latin typeface="Arial"/>
                <a:ea typeface="Arial"/>
                <a:cs typeface="Arial"/>
                <a:sym typeface="Arial"/>
              </a:rPr>
              <a:t>Source: Jakob Nielsen: </a:t>
            </a:r>
            <a:r>
              <a:rPr b="0" i="0" lang="en-US" sz="2000" u="sng" cap="none" strike="noStrike">
                <a:solidFill>
                  <a:schemeClr val="hlink"/>
                </a:solidFill>
                <a:latin typeface="Arial"/>
                <a:ea typeface="Arial"/>
                <a:cs typeface="Arial"/>
                <a:sym typeface="Arial"/>
                <a:hlinkClick r:id="rId3"/>
              </a:rPr>
              <a:t>http://bit.ly/G4auC</a:t>
            </a:r>
            <a:r>
              <a:rPr b="0" i="0" lang="en-US" sz="2000" u="none" cap="none" strike="noStrike">
                <a:latin typeface="Arial"/>
                <a:ea typeface="Arial"/>
                <a:cs typeface="Arial"/>
                <a:sym typeface="Arial"/>
              </a:rPr>
              <a:t>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ustom">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